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67" r:id="rId4"/>
    <p:sldId id="257" r:id="rId5"/>
    <p:sldId id="260" r:id="rId6"/>
    <p:sldId id="259" r:id="rId7"/>
    <p:sldId id="261" r:id="rId8"/>
    <p:sldId id="262" r:id="rId9"/>
    <p:sldId id="268" r:id="rId10"/>
    <p:sldId id="264" r:id="rId11"/>
    <p:sldId id="263" r:id="rId12"/>
    <p:sldId id="270" r:id="rId13"/>
    <p:sldId id="269" r:id="rId14"/>
    <p:sldId id="271" r:id="rId15"/>
    <p:sldId id="265" r:id="rId16"/>
    <p:sldId id="266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FEA53-4131-4CA9-B36C-56C0E9E35EB8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F92AA98-BA3F-4103-99CA-DB7B4DB5FE19}">
      <dgm:prSet/>
      <dgm:spPr/>
      <dgm:t>
        <a:bodyPr/>
        <a:lstStyle/>
        <a:p>
          <a:r>
            <a:rPr lang="en-IN" dirty="0"/>
            <a:t>Introduction</a:t>
          </a:r>
          <a:endParaRPr lang="en-US" dirty="0"/>
        </a:p>
      </dgm:t>
    </dgm:pt>
    <dgm:pt modelId="{7FD01241-8FEF-4BF7-8D02-1689370F3C8A}" type="parTrans" cxnId="{325D2CA2-4367-4548-A9FD-0FF782D80418}">
      <dgm:prSet/>
      <dgm:spPr/>
      <dgm:t>
        <a:bodyPr/>
        <a:lstStyle/>
        <a:p>
          <a:endParaRPr lang="en-US"/>
        </a:p>
      </dgm:t>
    </dgm:pt>
    <dgm:pt modelId="{4D4BEA51-F363-41D0-8849-0F1EE4EF91C2}" type="sibTrans" cxnId="{325D2CA2-4367-4548-A9FD-0FF782D80418}">
      <dgm:prSet/>
      <dgm:spPr/>
      <dgm:t>
        <a:bodyPr/>
        <a:lstStyle/>
        <a:p>
          <a:endParaRPr lang="en-US"/>
        </a:p>
      </dgm:t>
    </dgm:pt>
    <dgm:pt modelId="{237E83AA-7576-4854-85A7-FCDBAC897793}">
      <dgm:prSet/>
      <dgm:spPr/>
      <dgm:t>
        <a:bodyPr/>
        <a:lstStyle/>
        <a:p>
          <a:r>
            <a:rPr lang="en-IN" dirty="0"/>
            <a:t>Deep Learning and NLP</a:t>
          </a:r>
        </a:p>
        <a:p>
          <a:r>
            <a:rPr lang="en-IN" dirty="0"/>
            <a:t>Word embeddings</a:t>
          </a:r>
          <a:endParaRPr lang="en-US" dirty="0"/>
        </a:p>
      </dgm:t>
    </dgm:pt>
    <dgm:pt modelId="{C878DEFF-03AB-4D90-BEA8-8E00352F7685}" type="parTrans" cxnId="{2B92BA58-4BEE-4754-BF0B-AEA4E605BBE0}">
      <dgm:prSet/>
      <dgm:spPr/>
      <dgm:t>
        <a:bodyPr/>
        <a:lstStyle/>
        <a:p>
          <a:endParaRPr lang="en-US"/>
        </a:p>
      </dgm:t>
    </dgm:pt>
    <dgm:pt modelId="{85D326A3-4FAA-4813-BFB5-C8DB818066F8}" type="sibTrans" cxnId="{2B92BA58-4BEE-4754-BF0B-AEA4E605BBE0}">
      <dgm:prSet/>
      <dgm:spPr/>
      <dgm:t>
        <a:bodyPr/>
        <a:lstStyle/>
        <a:p>
          <a:endParaRPr lang="en-US"/>
        </a:p>
      </dgm:t>
    </dgm:pt>
    <dgm:pt modelId="{AB44B3DE-79A8-44A1-AA7E-9AB3A3286398}">
      <dgm:prSet/>
      <dgm:spPr/>
      <dgm:t>
        <a:bodyPr/>
        <a:lstStyle/>
        <a:p>
          <a:r>
            <a:rPr lang="en-IN" dirty="0"/>
            <a:t>Clustering Techniques</a:t>
          </a:r>
          <a:endParaRPr lang="en-US" dirty="0"/>
        </a:p>
      </dgm:t>
    </dgm:pt>
    <dgm:pt modelId="{804CDB22-CD97-48FD-87D2-703EF037F553}" type="parTrans" cxnId="{7693DEC3-A9B6-4F47-B3B0-FC0177DE5109}">
      <dgm:prSet/>
      <dgm:spPr/>
      <dgm:t>
        <a:bodyPr/>
        <a:lstStyle/>
        <a:p>
          <a:endParaRPr lang="en-US"/>
        </a:p>
      </dgm:t>
    </dgm:pt>
    <dgm:pt modelId="{A0C8386A-D119-4B9F-B217-581480BCA293}" type="sibTrans" cxnId="{7693DEC3-A9B6-4F47-B3B0-FC0177DE5109}">
      <dgm:prSet/>
      <dgm:spPr/>
      <dgm:t>
        <a:bodyPr/>
        <a:lstStyle/>
        <a:p>
          <a:endParaRPr lang="en-US"/>
        </a:p>
      </dgm:t>
    </dgm:pt>
    <dgm:pt modelId="{A5E24631-A023-4150-8D80-997C776AA9ED}">
      <dgm:prSet/>
      <dgm:spPr/>
      <dgm:t>
        <a:bodyPr/>
        <a:lstStyle/>
        <a:p>
          <a:r>
            <a:rPr lang="en-IN"/>
            <a:t>Results and Discussion</a:t>
          </a:r>
          <a:endParaRPr lang="en-US"/>
        </a:p>
      </dgm:t>
    </dgm:pt>
    <dgm:pt modelId="{A2DCEBA0-2554-40FC-8887-1CCCC3213425}" type="parTrans" cxnId="{C56189B0-FE3C-4D3B-856C-39209B79C53B}">
      <dgm:prSet/>
      <dgm:spPr/>
      <dgm:t>
        <a:bodyPr/>
        <a:lstStyle/>
        <a:p>
          <a:endParaRPr lang="en-US"/>
        </a:p>
      </dgm:t>
    </dgm:pt>
    <dgm:pt modelId="{97D17CBE-4948-47AD-8A21-4A2FD41D1BF0}" type="sibTrans" cxnId="{C56189B0-FE3C-4D3B-856C-39209B79C53B}">
      <dgm:prSet/>
      <dgm:spPr/>
      <dgm:t>
        <a:bodyPr/>
        <a:lstStyle/>
        <a:p>
          <a:endParaRPr lang="en-US"/>
        </a:p>
      </dgm:t>
    </dgm:pt>
    <dgm:pt modelId="{B2A4F6CB-87A6-4051-9A05-EA009E9586C7}">
      <dgm:prSet/>
      <dgm:spPr/>
      <dgm:t>
        <a:bodyPr/>
        <a:lstStyle/>
        <a:p>
          <a:r>
            <a:rPr lang="en-IN" dirty="0"/>
            <a:t>Conclusion and Future Scope</a:t>
          </a:r>
          <a:endParaRPr lang="en-US" dirty="0"/>
        </a:p>
      </dgm:t>
    </dgm:pt>
    <dgm:pt modelId="{DDFF00AE-4BCB-4086-B51F-B4035783692E}" type="sibTrans" cxnId="{F324AEB9-882E-4990-A48D-BC82623CE284}">
      <dgm:prSet/>
      <dgm:spPr/>
      <dgm:t>
        <a:bodyPr/>
        <a:lstStyle/>
        <a:p>
          <a:endParaRPr lang="en-US"/>
        </a:p>
      </dgm:t>
    </dgm:pt>
    <dgm:pt modelId="{53F7926D-EF74-44A2-8AEA-16EBC274DB73}" type="parTrans" cxnId="{F324AEB9-882E-4990-A48D-BC82623CE284}">
      <dgm:prSet/>
      <dgm:spPr/>
      <dgm:t>
        <a:bodyPr/>
        <a:lstStyle/>
        <a:p>
          <a:endParaRPr lang="en-US"/>
        </a:p>
      </dgm:t>
    </dgm:pt>
    <dgm:pt modelId="{41688B4D-41CE-4498-9787-8E208FF0D0E7}" type="pres">
      <dgm:prSet presAssocID="{CD8FEA53-4131-4CA9-B36C-56C0E9E35EB8}" presName="outerComposite" presStyleCnt="0">
        <dgm:presLayoutVars>
          <dgm:chMax val="5"/>
          <dgm:dir/>
          <dgm:resizeHandles val="exact"/>
        </dgm:presLayoutVars>
      </dgm:prSet>
      <dgm:spPr/>
    </dgm:pt>
    <dgm:pt modelId="{17463CD1-AAC1-4F60-8557-BCCA5617E36E}" type="pres">
      <dgm:prSet presAssocID="{CD8FEA53-4131-4CA9-B36C-56C0E9E35EB8}" presName="dummyMaxCanvas" presStyleCnt="0">
        <dgm:presLayoutVars/>
      </dgm:prSet>
      <dgm:spPr/>
    </dgm:pt>
    <dgm:pt modelId="{1575EC04-AA07-435B-A873-55008F6C433A}" type="pres">
      <dgm:prSet presAssocID="{CD8FEA53-4131-4CA9-B36C-56C0E9E35EB8}" presName="FiveNodes_1" presStyleLbl="node1" presStyleIdx="0" presStyleCnt="5">
        <dgm:presLayoutVars>
          <dgm:bulletEnabled val="1"/>
        </dgm:presLayoutVars>
      </dgm:prSet>
      <dgm:spPr/>
    </dgm:pt>
    <dgm:pt modelId="{A2198355-1402-42E5-84B3-6B1431E2C68A}" type="pres">
      <dgm:prSet presAssocID="{CD8FEA53-4131-4CA9-B36C-56C0E9E35EB8}" presName="FiveNodes_2" presStyleLbl="node1" presStyleIdx="1" presStyleCnt="5">
        <dgm:presLayoutVars>
          <dgm:bulletEnabled val="1"/>
        </dgm:presLayoutVars>
      </dgm:prSet>
      <dgm:spPr/>
    </dgm:pt>
    <dgm:pt modelId="{7254D69F-3BD4-4E4F-8E53-8D49B54DD95A}" type="pres">
      <dgm:prSet presAssocID="{CD8FEA53-4131-4CA9-B36C-56C0E9E35EB8}" presName="FiveNodes_3" presStyleLbl="node1" presStyleIdx="2" presStyleCnt="5">
        <dgm:presLayoutVars>
          <dgm:bulletEnabled val="1"/>
        </dgm:presLayoutVars>
      </dgm:prSet>
      <dgm:spPr/>
    </dgm:pt>
    <dgm:pt modelId="{FA4D143A-3BBB-49CF-A983-473F5B994B9A}" type="pres">
      <dgm:prSet presAssocID="{CD8FEA53-4131-4CA9-B36C-56C0E9E35EB8}" presName="FiveNodes_4" presStyleLbl="node1" presStyleIdx="3" presStyleCnt="5">
        <dgm:presLayoutVars>
          <dgm:bulletEnabled val="1"/>
        </dgm:presLayoutVars>
      </dgm:prSet>
      <dgm:spPr/>
    </dgm:pt>
    <dgm:pt modelId="{B1266BB3-21D1-4C58-A53F-F1E8A189B6DE}" type="pres">
      <dgm:prSet presAssocID="{CD8FEA53-4131-4CA9-B36C-56C0E9E35EB8}" presName="FiveNodes_5" presStyleLbl="node1" presStyleIdx="4" presStyleCnt="5">
        <dgm:presLayoutVars>
          <dgm:bulletEnabled val="1"/>
        </dgm:presLayoutVars>
      </dgm:prSet>
      <dgm:spPr/>
    </dgm:pt>
    <dgm:pt modelId="{EF6A3BEF-B9CB-44BB-99E1-8E65624B269C}" type="pres">
      <dgm:prSet presAssocID="{CD8FEA53-4131-4CA9-B36C-56C0E9E35EB8}" presName="FiveConn_1-2" presStyleLbl="fgAccFollowNode1" presStyleIdx="0" presStyleCnt="4">
        <dgm:presLayoutVars>
          <dgm:bulletEnabled val="1"/>
        </dgm:presLayoutVars>
      </dgm:prSet>
      <dgm:spPr/>
    </dgm:pt>
    <dgm:pt modelId="{8CF004AE-BAE9-4D12-A47D-6BFFBE1734BF}" type="pres">
      <dgm:prSet presAssocID="{CD8FEA53-4131-4CA9-B36C-56C0E9E35EB8}" presName="FiveConn_2-3" presStyleLbl="fgAccFollowNode1" presStyleIdx="1" presStyleCnt="4">
        <dgm:presLayoutVars>
          <dgm:bulletEnabled val="1"/>
        </dgm:presLayoutVars>
      </dgm:prSet>
      <dgm:spPr/>
    </dgm:pt>
    <dgm:pt modelId="{C0802102-064E-4200-833B-E8777CE75C53}" type="pres">
      <dgm:prSet presAssocID="{CD8FEA53-4131-4CA9-B36C-56C0E9E35EB8}" presName="FiveConn_3-4" presStyleLbl="fgAccFollowNode1" presStyleIdx="2" presStyleCnt="4">
        <dgm:presLayoutVars>
          <dgm:bulletEnabled val="1"/>
        </dgm:presLayoutVars>
      </dgm:prSet>
      <dgm:spPr/>
    </dgm:pt>
    <dgm:pt modelId="{D9D069EF-19A9-4423-BADD-FEBE686C85A8}" type="pres">
      <dgm:prSet presAssocID="{CD8FEA53-4131-4CA9-B36C-56C0E9E35EB8}" presName="FiveConn_4-5" presStyleLbl="fgAccFollowNode1" presStyleIdx="3" presStyleCnt="4">
        <dgm:presLayoutVars>
          <dgm:bulletEnabled val="1"/>
        </dgm:presLayoutVars>
      </dgm:prSet>
      <dgm:spPr/>
    </dgm:pt>
    <dgm:pt modelId="{12261F7D-5871-45E4-B934-CBA288C7A09C}" type="pres">
      <dgm:prSet presAssocID="{CD8FEA53-4131-4CA9-B36C-56C0E9E35EB8}" presName="FiveNodes_1_text" presStyleLbl="node1" presStyleIdx="4" presStyleCnt="5">
        <dgm:presLayoutVars>
          <dgm:bulletEnabled val="1"/>
        </dgm:presLayoutVars>
      </dgm:prSet>
      <dgm:spPr/>
    </dgm:pt>
    <dgm:pt modelId="{E3AFE386-E7A3-4794-BC0D-E393C48D8351}" type="pres">
      <dgm:prSet presAssocID="{CD8FEA53-4131-4CA9-B36C-56C0E9E35EB8}" presName="FiveNodes_2_text" presStyleLbl="node1" presStyleIdx="4" presStyleCnt="5">
        <dgm:presLayoutVars>
          <dgm:bulletEnabled val="1"/>
        </dgm:presLayoutVars>
      </dgm:prSet>
      <dgm:spPr/>
    </dgm:pt>
    <dgm:pt modelId="{BC1ED415-2D0C-448C-8951-73FEF3354D00}" type="pres">
      <dgm:prSet presAssocID="{CD8FEA53-4131-4CA9-B36C-56C0E9E35EB8}" presName="FiveNodes_3_text" presStyleLbl="node1" presStyleIdx="4" presStyleCnt="5">
        <dgm:presLayoutVars>
          <dgm:bulletEnabled val="1"/>
        </dgm:presLayoutVars>
      </dgm:prSet>
      <dgm:spPr/>
    </dgm:pt>
    <dgm:pt modelId="{9DD2CC2D-02E1-44B6-8867-EF098C271437}" type="pres">
      <dgm:prSet presAssocID="{CD8FEA53-4131-4CA9-B36C-56C0E9E35EB8}" presName="FiveNodes_4_text" presStyleLbl="node1" presStyleIdx="4" presStyleCnt="5">
        <dgm:presLayoutVars>
          <dgm:bulletEnabled val="1"/>
        </dgm:presLayoutVars>
      </dgm:prSet>
      <dgm:spPr/>
    </dgm:pt>
    <dgm:pt modelId="{3296E0F2-CD25-44FE-A0D0-ECC04E6CB191}" type="pres">
      <dgm:prSet presAssocID="{CD8FEA53-4131-4CA9-B36C-56C0E9E35EB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6CD4C0B-7D56-4AA5-AD65-D387198A5838}" type="presOf" srcId="{237E83AA-7576-4854-85A7-FCDBAC897793}" destId="{E3AFE386-E7A3-4794-BC0D-E393C48D8351}" srcOrd="1" destOrd="0" presId="urn:microsoft.com/office/officeart/2005/8/layout/vProcess5"/>
    <dgm:cxn modelId="{3838581B-4720-4A02-9CDC-8008CB95864B}" type="presOf" srcId="{A5E24631-A023-4150-8D80-997C776AA9ED}" destId="{FA4D143A-3BBB-49CF-A983-473F5B994B9A}" srcOrd="0" destOrd="0" presId="urn:microsoft.com/office/officeart/2005/8/layout/vProcess5"/>
    <dgm:cxn modelId="{8CA99C25-F4EF-4F5F-9D3A-5208211EE07B}" type="presOf" srcId="{CD8FEA53-4131-4CA9-B36C-56C0E9E35EB8}" destId="{41688B4D-41CE-4498-9787-8E208FF0D0E7}" srcOrd="0" destOrd="0" presId="urn:microsoft.com/office/officeart/2005/8/layout/vProcess5"/>
    <dgm:cxn modelId="{6E2B0B2E-4B57-431E-8BAC-018A3BFEA27D}" type="presOf" srcId="{A0C8386A-D119-4B9F-B217-581480BCA293}" destId="{C0802102-064E-4200-833B-E8777CE75C53}" srcOrd="0" destOrd="0" presId="urn:microsoft.com/office/officeart/2005/8/layout/vProcess5"/>
    <dgm:cxn modelId="{27A0F13A-877F-4165-8AD2-7157086F2021}" type="presOf" srcId="{3F92AA98-BA3F-4103-99CA-DB7B4DB5FE19}" destId="{1575EC04-AA07-435B-A873-55008F6C433A}" srcOrd="0" destOrd="0" presId="urn:microsoft.com/office/officeart/2005/8/layout/vProcess5"/>
    <dgm:cxn modelId="{A6CCDA5D-F6D2-4131-B6D4-5AA3046D6370}" type="presOf" srcId="{B2A4F6CB-87A6-4051-9A05-EA009E9586C7}" destId="{3296E0F2-CD25-44FE-A0D0-ECC04E6CB191}" srcOrd="1" destOrd="0" presId="urn:microsoft.com/office/officeart/2005/8/layout/vProcess5"/>
    <dgm:cxn modelId="{920CC763-DB43-458B-8C82-02515CAB8709}" type="presOf" srcId="{3F92AA98-BA3F-4103-99CA-DB7B4DB5FE19}" destId="{12261F7D-5871-45E4-B934-CBA288C7A09C}" srcOrd="1" destOrd="0" presId="urn:microsoft.com/office/officeart/2005/8/layout/vProcess5"/>
    <dgm:cxn modelId="{98132A47-317D-457B-9FFB-F0AA62F0A7DB}" type="presOf" srcId="{B2A4F6CB-87A6-4051-9A05-EA009E9586C7}" destId="{B1266BB3-21D1-4C58-A53F-F1E8A189B6DE}" srcOrd="0" destOrd="0" presId="urn:microsoft.com/office/officeart/2005/8/layout/vProcess5"/>
    <dgm:cxn modelId="{4343AD68-7F31-4402-9DFF-EB4EFE5D1E36}" type="presOf" srcId="{237E83AA-7576-4854-85A7-FCDBAC897793}" destId="{A2198355-1402-42E5-84B3-6B1431E2C68A}" srcOrd="0" destOrd="0" presId="urn:microsoft.com/office/officeart/2005/8/layout/vProcess5"/>
    <dgm:cxn modelId="{2B92BA58-4BEE-4754-BF0B-AEA4E605BBE0}" srcId="{CD8FEA53-4131-4CA9-B36C-56C0E9E35EB8}" destId="{237E83AA-7576-4854-85A7-FCDBAC897793}" srcOrd="1" destOrd="0" parTransId="{C878DEFF-03AB-4D90-BEA8-8E00352F7685}" sibTransId="{85D326A3-4FAA-4813-BFB5-C8DB818066F8}"/>
    <dgm:cxn modelId="{8062F982-D105-4BFF-B2E8-7A742E8ABA08}" type="presOf" srcId="{97D17CBE-4948-47AD-8A21-4A2FD41D1BF0}" destId="{D9D069EF-19A9-4423-BADD-FEBE686C85A8}" srcOrd="0" destOrd="0" presId="urn:microsoft.com/office/officeart/2005/8/layout/vProcess5"/>
    <dgm:cxn modelId="{6993208F-6E73-4259-8D61-D1366A39A8F2}" type="presOf" srcId="{AB44B3DE-79A8-44A1-AA7E-9AB3A3286398}" destId="{7254D69F-3BD4-4E4F-8E53-8D49B54DD95A}" srcOrd="0" destOrd="0" presId="urn:microsoft.com/office/officeart/2005/8/layout/vProcess5"/>
    <dgm:cxn modelId="{E1C3189B-218E-4CD6-90CF-1E185B48FB54}" type="presOf" srcId="{85D326A3-4FAA-4813-BFB5-C8DB818066F8}" destId="{8CF004AE-BAE9-4D12-A47D-6BFFBE1734BF}" srcOrd="0" destOrd="0" presId="urn:microsoft.com/office/officeart/2005/8/layout/vProcess5"/>
    <dgm:cxn modelId="{325D2CA2-4367-4548-A9FD-0FF782D80418}" srcId="{CD8FEA53-4131-4CA9-B36C-56C0E9E35EB8}" destId="{3F92AA98-BA3F-4103-99CA-DB7B4DB5FE19}" srcOrd="0" destOrd="0" parTransId="{7FD01241-8FEF-4BF7-8D02-1689370F3C8A}" sibTransId="{4D4BEA51-F363-41D0-8849-0F1EE4EF91C2}"/>
    <dgm:cxn modelId="{70EE4EA5-36E5-4264-B252-A04B3466E4ED}" type="presOf" srcId="{AB44B3DE-79A8-44A1-AA7E-9AB3A3286398}" destId="{BC1ED415-2D0C-448C-8951-73FEF3354D00}" srcOrd="1" destOrd="0" presId="urn:microsoft.com/office/officeart/2005/8/layout/vProcess5"/>
    <dgm:cxn modelId="{C56189B0-FE3C-4D3B-856C-39209B79C53B}" srcId="{CD8FEA53-4131-4CA9-B36C-56C0E9E35EB8}" destId="{A5E24631-A023-4150-8D80-997C776AA9ED}" srcOrd="3" destOrd="0" parTransId="{A2DCEBA0-2554-40FC-8887-1CCCC3213425}" sibTransId="{97D17CBE-4948-47AD-8A21-4A2FD41D1BF0}"/>
    <dgm:cxn modelId="{F324AEB9-882E-4990-A48D-BC82623CE284}" srcId="{CD8FEA53-4131-4CA9-B36C-56C0E9E35EB8}" destId="{B2A4F6CB-87A6-4051-9A05-EA009E9586C7}" srcOrd="4" destOrd="0" parTransId="{53F7926D-EF74-44A2-8AEA-16EBC274DB73}" sibTransId="{DDFF00AE-4BCB-4086-B51F-B4035783692E}"/>
    <dgm:cxn modelId="{7693DEC3-A9B6-4F47-B3B0-FC0177DE5109}" srcId="{CD8FEA53-4131-4CA9-B36C-56C0E9E35EB8}" destId="{AB44B3DE-79A8-44A1-AA7E-9AB3A3286398}" srcOrd="2" destOrd="0" parTransId="{804CDB22-CD97-48FD-87D2-703EF037F553}" sibTransId="{A0C8386A-D119-4B9F-B217-581480BCA293}"/>
    <dgm:cxn modelId="{B819F0C9-DB20-4DED-81ED-E9C26954AF55}" type="presOf" srcId="{4D4BEA51-F363-41D0-8849-0F1EE4EF91C2}" destId="{EF6A3BEF-B9CB-44BB-99E1-8E65624B269C}" srcOrd="0" destOrd="0" presId="urn:microsoft.com/office/officeart/2005/8/layout/vProcess5"/>
    <dgm:cxn modelId="{8F9C80F8-82A2-4397-9F71-49FFF9AF1E4B}" type="presOf" srcId="{A5E24631-A023-4150-8D80-997C776AA9ED}" destId="{9DD2CC2D-02E1-44B6-8867-EF098C271437}" srcOrd="1" destOrd="0" presId="urn:microsoft.com/office/officeart/2005/8/layout/vProcess5"/>
    <dgm:cxn modelId="{3350209E-2013-4FD9-92FC-2C7246B4767A}" type="presParOf" srcId="{41688B4D-41CE-4498-9787-8E208FF0D0E7}" destId="{17463CD1-AAC1-4F60-8557-BCCA5617E36E}" srcOrd="0" destOrd="0" presId="urn:microsoft.com/office/officeart/2005/8/layout/vProcess5"/>
    <dgm:cxn modelId="{74B0FD40-E744-437C-A5F0-47DB47C45908}" type="presParOf" srcId="{41688B4D-41CE-4498-9787-8E208FF0D0E7}" destId="{1575EC04-AA07-435B-A873-55008F6C433A}" srcOrd="1" destOrd="0" presId="urn:microsoft.com/office/officeart/2005/8/layout/vProcess5"/>
    <dgm:cxn modelId="{E04204C9-034B-4DF3-915D-686E054E551F}" type="presParOf" srcId="{41688B4D-41CE-4498-9787-8E208FF0D0E7}" destId="{A2198355-1402-42E5-84B3-6B1431E2C68A}" srcOrd="2" destOrd="0" presId="urn:microsoft.com/office/officeart/2005/8/layout/vProcess5"/>
    <dgm:cxn modelId="{AA927D9D-71DB-4701-B160-F8B6C2EEBF3A}" type="presParOf" srcId="{41688B4D-41CE-4498-9787-8E208FF0D0E7}" destId="{7254D69F-3BD4-4E4F-8E53-8D49B54DD95A}" srcOrd="3" destOrd="0" presId="urn:microsoft.com/office/officeart/2005/8/layout/vProcess5"/>
    <dgm:cxn modelId="{A633DF97-8A16-42D8-BE1A-677865DFDFC9}" type="presParOf" srcId="{41688B4D-41CE-4498-9787-8E208FF0D0E7}" destId="{FA4D143A-3BBB-49CF-A983-473F5B994B9A}" srcOrd="4" destOrd="0" presId="urn:microsoft.com/office/officeart/2005/8/layout/vProcess5"/>
    <dgm:cxn modelId="{A9A91B23-2D41-49B1-B98E-3AF6F8D5089E}" type="presParOf" srcId="{41688B4D-41CE-4498-9787-8E208FF0D0E7}" destId="{B1266BB3-21D1-4C58-A53F-F1E8A189B6DE}" srcOrd="5" destOrd="0" presId="urn:microsoft.com/office/officeart/2005/8/layout/vProcess5"/>
    <dgm:cxn modelId="{834B4F47-FF68-48F3-B539-FB3C6353351B}" type="presParOf" srcId="{41688B4D-41CE-4498-9787-8E208FF0D0E7}" destId="{EF6A3BEF-B9CB-44BB-99E1-8E65624B269C}" srcOrd="6" destOrd="0" presId="urn:microsoft.com/office/officeart/2005/8/layout/vProcess5"/>
    <dgm:cxn modelId="{378437C8-A4C7-45B1-87DB-BC86259EFF01}" type="presParOf" srcId="{41688B4D-41CE-4498-9787-8E208FF0D0E7}" destId="{8CF004AE-BAE9-4D12-A47D-6BFFBE1734BF}" srcOrd="7" destOrd="0" presId="urn:microsoft.com/office/officeart/2005/8/layout/vProcess5"/>
    <dgm:cxn modelId="{891F4F40-8CD8-4DF1-93AA-A25CDF1B7DD0}" type="presParOf" srcId="{41688B4D-41CE-4498-9787-8E208FF0D0E7}" destId="{C0802102-064E-4200-833B-E8777CE75C53}" srcOrd="8" destOrd="0" presId="urn:microsoft.com/office/officeart/2005/8/layout/vProcess5"/>
    <dgm:cxn modelId="{A56146A7-94F4-4CFD-8C39-D2AFE023560E}" type="presParOf" srcId="{41688B4D-41CE-4498-9787-8E208FF0D0E7}" destId="{D9D069EF-19A9-4423-BADD-FEBE686C85A8}" srcOrd="9" destOrd="0" presId="urn:microsoft.com/office/officeart/2005/8/layout/vProcess5"/>
    <dgm:cxn modelId="{BCD389CA-0576-459B-9A30-6D9D27C3F0AF}" type="presParOf" srcId="{41688B4D-41CE-4498-9787-8E208FF0D0E7}" destId="{12261F7D-5871-45E4-B934-CBA288C7A09C}" srcOrd="10" destOrd="0" presId="urn:microsoft.com/office/officeart/2005/8/layout/vProcess5"/>
    <dgm:cxn modelId="{58588D32-527D-42AC-B09D-C9B6978BEEF1}" type="presParOf" srcId="{41688B4D-41CE-4498-9787-8E208FF0D0E7}" destId="{E3AFE386-E7A3-4794-BC0D-E393C48D8351}" srcOrd="11" destOrd="0" presId="urn:microsoft.com/office/officeart/2005/8/layout/vProcess5"/>
    <dgm:cxn modelId="{7C21FDB4-6208-4425-AD35-6FCBCC5000FD}" type="presParOf" srcId="{41688B4D-41CE-4498-9787-8E208FF0D0E7}" destId="{BC1ED415-2D0C-448C-8951-73FEF3354D00}" srcOrd="12" destOrd="0" presId="urn:microsoft.com/office/officeart/2005/8/layout/vProcess5"/>
    <dgm:cxn modelId="{09E73FCC-A5CA-4B36-BB8F-CE04832128FB}" type="presParOf" srcId="{41688B4D-41CE-4498-9787-8E208FF0D0E7}" destId="{9DD2CC2D-02E1-44B6-8867-EF098C271437}" srcOrd="13" destOrd="0" presId="urn:microsoft.com/office/officeart/2005/8/layout/vProcess5"/>
    <dgm:cxn modelId="{436A6D28-24AE-486F-86C3-1D9FD862C83D}" type="presParOf" srcId="{41688B4D-41CE-4498-9787-8E208FF0D0E7}" destId="{3296E0F2-CD25-44FE-A0D0-ECC04E6CB19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3E7DB8-E8A5-4EF5-B865-BC4C8664B73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6008CA9-DC46-49E3-8F15-4426CE0196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Fortunately, Art is a strongly subjective matter. But humans are always trying to categorize everything. That's probably why we find Deep learning so appealing.</a:t>
          </a:r>
        </a:p>
      </dgm:t>
    </dgm:pt>
    <dgm:pt modelId="{C8A843F2-C44F-4E02-892B-44D8ED4924EE}" type="parTrans" cxnId="{E747056A-D898-49C7-9FEF-EF8C7036CAE8}">
      <dgm:prSet/>
      <dgm:spPr/>
      <dgm:t>
        <a:bodyPr/>
        <a:lstStyle/>
        <a:p>
          <a:endParaRPr lang="en-US"/>
        </a:p>
      </dgm:t>
    </dgm:pt>
    <dgm:pt modelId="{6330F248-4A24-4464-A15D-59083EEFF77C}" type="sibTrans" cxnId="{E747056A-D898-49C7-9FEF-EF8C7036CAE8}">
      <dgm:prSet/>
      <dgm:spPr/>
      <dgm:t>
        <a:bodyPr/>
        <a:lstStyle/>
        <a:p>
          <a:endParaRPr lang="en-US"/>
        </a:p>
      </dgm:t>
    </dgm:pt>
    <dgm:pt modelId="{E6D95E1D-6DAB-48DC-A322-8E64E894E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Research brings a measure of word diversity in a document, applied to song Genres, lyrics and Languages.</a:t>
          </a:r>
        </a:p>
      </dgm:t>
    </dgm:pt>
    <dgm:pt modelId="{2AF60C33-E2FC-49A5-86D6-B4DA930BA713}" type="parTrans" cxnId="{0F182F59-4C25-40B1-9973-447B6AB7A68D}">
      <dgm:prSet/>
      <dgm:spPr/>
      <dgm:t>
        <a:bodyPr/>
        <a:lstStyle/>
        <a:p>
          <a:endParaRPr lang="en-US"/>
        </a:p>
      </dgm:t>
    </dgm:pt>
    <dgm:pt modelId="{25D7F985-87E0-4FDB-AD58-D40241D15D2B}" type="sibTrans" cxnId="{0F182F59-4C25-40B1-9973-447B6AB7A68D}">
      <dgm:prSet/>
      <dgm:spPr/>
      <dgm:t>
        <a:bodyPr/>
        <a:lstStyle/>
        <a:p>
          <a:endParaRPr lang="en-US"/>
        </a:p>
      </dgm:t>
    </dgm:pt>
    <dgm:pt modelId="{2AD2EC8A-4CB6-45F5-A29F-B5637F87AA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Clustering the embedding space of words to determine the diversity of songs based on Genres.</a:t>
          </a:r>
        </a:p>
      </dgm:t>
    </dgm:pt>
    <dgm:pt modelId="{B9D2C7DE-22AA-417B-9FE2-119813E54028}" type="parTrans" cxnId="{981D91FF-1FB9-4762-895D-8F23FBCD91B1}">
      <dgm:prSet/>
      <dgm:spPr/>
      <dgm:t>
        <a:bodyPr/>
        <a:lstStyle/>
        <a:p>
          <a:endParaRPr lang="en-US"/>
        </a:p>
      </dgm:t>
    </dgm:pt>
    <dgm:pt modelId="{9B7502A9-87FA-4F9C-8A55-99E53586E969}" type="sibTrans" cxnId="{981D91FF-1FB9-4762-895D-8F23FBCD91B1}">
      <dgm:prSet/>
      <dgm:spPr/>
      <dgm:t>
        <a:bodyPr/>
        <a:lstStyle/>
        <a:p>
          <a:endParaRPr lang="en-US"/>
        </a:p>
      </dgm:t>
    </dgm:pt>
    <dgm:pt modelId="{778141BE-A70C-49B6-BEA1-F6643DEEB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apply NLP approaches for text categorization</a:t>
          </a:r>
        </a:p>
      </dgm:t>
    </dgm:pt>
    <dgm:pt modelId="{D6D255A8-8553-40C2-B139-629619BE0ACA}" type="parTrans" cxnId="{29C1A1D2-4C46-4944-A18B-A0A1F1FA524D}">
      <dgm:prSet/>
      <dgm:spPr/>
      <dgm:t>
        <a:bodyPr/>
        <a:lstStyle/>
        <a:p>
          <a:endParaRPr lang="en-US"/>
        </a:p>
      </dgm:t>
    </dgm:pt>
    <dgm:pt modelId="{EA302704-917C-4B6E-8706-AD1E8B755584}" type="sibTrans" cxnId="{29C1A1D2-4C46-4944-A18B-A0A1F1FA524D}">
      <dgm:prSet/>
      <dgm:spPr/>
      <dgm:t>
        <a:bodyPr/>
        <a:lstStyle/>
        <a:p>
          <a:endParaRPr lang="en-US"/>
        </a:p>
      </dgm:t>
    </dgm:pt>
    <dgm:pt modelId="{E93C64ED-D2D2-46B1-A02C-A0A549365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Tokenizing the words </a:t>
          </a:r>
        </a:p>
      </dgm:t>
    </dgm:pt>
    <dgm:pt modelId="{574BC6D9-6D5B-416A-AA0C-00BF38C196BE}" type="parTrans" cxnId="{D1B40324-4527-47BD-B14A-E10AA7E9D0FB}">
      <dgm:prSet/>
      <dgm:spPr/>
      <dgm:t>
        <a:bodyPr/>
        <a:lstStyle/>
        <a:p>
          <a:endParaRPr lang="en-US"/>
        </a:p>
      </dgm:t>
    </dgm:pt>
    <dgm:pt modelId="{B8B9D55B-388D-434C-9DA7-612374EF65AA}" type="sibTrans" cxnId="{D1B40324-4527-47BD-B14A-E10AA7E9D0FB}">
      <dgm:prSet/>
      <dgm:spPr/>
      <dgm:t>
        <a:bodyPr/>
        <a:lstStyle/>
        <a:p>
          <a:endParaRPr lang="en-US"/>
        </a:p>
      </dgm:t>
    </dgm:pt>
    <dgm:pt modelId="{508706D8-981F-4359-BC04-F2EBF2B3270E}" type="pres">
      <dgm:prSet presAssocID="{B73E7DB8-E8A5-4EF5-B865-BC4C8664B73C}" presName="root" presStyleCnt="0">
        <dgm:presLayoutVars>
          <dgm:dir/>
          <dgm:resizeHandles val="exact"/>
        </dgm:presLayoutVars>
      </dgm:prSet>
      <dgm:spPr/>
    </dgm:pt>
    <dgm:pt modelId="{5C7225EC-B957-4313-B3D5-3E5AC487E147}" type="pres">
      <dgm:prSet presAssocID="{F6008CA9-DC46-49E3-8F15-4426CE019617}" presName="compNode" presStyleCnt="0"/>
      <dgm:spPr/>
    </dgm:pt>
    <dgm:pt modelId="{7C26B0EC-2654-47CB-A6B0-33EB4C987AD3}" type="pres">
      <dgm:prSet presAssocID="{F6008CA9-DC46-49E3-8F15-4426CE019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8CED988-D190-4A23-9355-ECBFB78F3766}" type="pres">
      <dgm:prSet presAssocID="{F6008CA9-DC46-49E3-8F15-4426CE019617}" presName="spaceRect" presStyleCnt="0"/>
      <dgm:spPr/>
    </dgm:pt>
    <dgm:pt modelId="{5E3306A1-4F96-4AEE-A186-5C0D1570DB64}" type="pres">
      <dgm:prSet presAssocID="{F6008CA9-DC46-49E3-8F15-4426CE019617}" presName="textRect" presStyleLbl="revTx" presStyleIdx="0" presStyleCnt="5">
        <dgm:presLayoutVars>
          <dgm:chMax val="1"/>
          <dgm:chPref val="1"/>
        </dgm:presLayoutVars>
      </dgm:prSet>
      <dgm:spPr/>
    </dgm:pt>
    <dgm:pt modelId="{B36BFDC8-C2BA-48E9-960F-65F6AE2966C3}" type="pres">
      <dgm:prSet presAssocID="{6330F248-4A24-4464-A15D-59083EEFF77C}" presName="sibTrans" presStyleCnt="0"/>
      <dgm:spPr/>
    </dgm:pt>
    <dgm:pt modelId="{2EB9AB83-887E-42D0-9956-7651AE2A0BFC}" type="pres">
      <dgm:prSet presAssocID="{E6D95E1D-6DAB-48DC-A322-8E64E894EDDE}" presName="compNode" presStyleCnt="0"/>
      <dgm:spPr/>
    </dgm:pt>
    <dgm:pt modelId="{D45FC766-80BE-4DF7-A75B-FA3A9CF8F239}" type="pres">
      <dgm:prSet presAssocID="{E6D95E1D-6DAB-48DC-A322-8E64E894ED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6760EB6E-211B-499A-8940-C88AA40D3110}" type="pres">
      <dgm:prSet presAssocID="{E6D95E1D-6DAB-48DC-A322-8E64E894EDDE}" presName="spaceRect" presStyleCnt="0"/>
      <dgm:spPr/>
    </dgm:pt>
    <dgm:pt modelId="{17359383-8664-48AD-BEF1-FFEF377F074F}" type="pres">
      <dgm:prSet presAssocID="{E6D95E1D-6DAB-48DC-A322-8E64E894EDDE}" presName="textRect" presStyleLbl="revTx" presStyleIdx="1" presStyleCnt="5">
        <dgm:presLayoutVars>
          <dgm:chMax val="1"/>
          <dgm:chPref val="1"/>
        </dgm:presLayoutVars>
      </dgm:prSet>
      <dgm:spPr/>
    </dgm:pt>
    <dgm:pt modelId="{DC854BCE-AD27-4D2B-B84F-49940A63FD46}" type="pres">
      <dgm:prSet presAssocID="{25D7F985-87E0-4FDB-AD58-D40241D15D2B}" presName="sibTrans" presStyleCnt="0"/>
      <dgm:spPr/>
    </dgm:pt>
    <dgm:pt modelId="{14DA0E81-6602-4398-A9B9-2347257B55C5}" type="pres">
      <dgm:prSet presAssocID="{2AD2EC8A-4CB6-45F5-A29F-B5637F87AA9C}" presName="compNode" presStyleCnt="0"/>
      <dgm:spPr/>
    </dgm:pt>
    <dgm:pt modelId="{EFD9CF53-BC83-406F-BBE0-E33BEC25F20E}" type="pres">
      <dgm:prSet presAssocID="{2AD2EC8A-4CB6-45F5-A29F-B5637F87AA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8D2786E8-2AC7-4D83-9B11-F6D38DE11B64}" type="pres">
      <dgm:prSet presAssocID="{2AD2EC8A-4CB6-45F5-A29F-B5637F87AA9C}" presName="spaceRect" presStyleCnt="0"/>
      <dgm:spPr/>
    </dgm:pt>
    <dgm:pt modelId="{A4528CCD-EE4F-4936-8A15-0B44DFC6A5C9}" type="pres">
      <dgm:prSet presAssocID="{2AD2EC8A-4CB6-45F5-A29F-B5637F87AA9C}" presName="textRect" presStyleLbl="revTx" presStyleIdx="2" presStyleCnt="5">
        <dgm:presLayoutVars>
          <dgm:chMax val="1"/>
          <dgm:chPref val="1"/>
        </dgm:presLayoutVars>
      </dgm:prSet>
      <dgm:spPr/>
    </dgm:pt>
    <dgm:pt modelId="{5562FBCF-DC34-4179-B163-C91688D789E2}" type="pres">
      <dgm:prSet presAssocID="{9B7502A9-87FA-4F9C-8A55-99E53586E969}" presName="sibTrans" presStyleCnt="0"/>
      <dgm:spPr/>
    </dgm:pt>
    <dgm:pt modelId="{2686F074-64C1-409D-9913-37636CB0FDE7}" type="pres">
      <dgm:prSet presAssocID="{778141BE-A70C-49B6-BEA1-F6643DEEB12B}" presName="compNode" presStyleCnt="0"/>
      <dgm:spPr/>
    </dgm:pt>
    <dgm:pt modelId="{E9A4FC56-618D-4665-B8BC-5238190F3A1A}" type="pres">
      <dgm:prSet presAssocID="{778141BE-A70C-49B6-BEA1-F6643DEEB12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13442B1-BC80-4959-9C0F-FB14BC055069}" type="pres">
      <dgm:prSet presAssocID="{778141BE-A70C-49B6-BEA1-F6643DEEB12B}" presName="spaceRect" presStyleCnt="0"/>
      <dgm:spPr/>
    </dgm:pt>
    <dgm:pt modelId="{5A4B8D26-4726-47AA-94A5-F0F08E68AD76}" type="pres">
      <dgm:prSet presAssocID="{778141BE-A70C-49B6-BEA1-F6643DEEB12B}" presName="textRect" presStyleLbl="revTx" presStyleIdx="3" presStyleCnt="5">
        <dgm:presLayoutVars>
          <dgm:chMax val="1"/>
          <dgm:chPref val="1"/>
        </dgm:presLayoutVars>
      </dgm:prSet>
      <dgm:spPr/>
    </dgm:pt>
    <dgm:pt modelId="{86F0B5FD-4455-4CEB-A69B-B8CDA415E188}" type="pres">
      <dgm:prSet presAssocID="{EA302704-917C-4B6E-8706-AD1E8B755584}" presName="sibTrans" presStyleCnt="0"/>
      <dgm:spPr/>
    </dgm:pt>
    <dgm:pt modelId="{71C778C7-A221-4AF4-8526-DD36522CA5C8}" type="pres">
      <dgm:prSet presAssocID="{E93C64ED-D2D2-46B1-A02C-A0A54936518C}" presName="compNode" presStyleCnt="0"/>
      <dgm:spPr/>
    </dgm:pt>
    <dgm:pt modelId="{4F980722-8098-4A63-89CC-6BC84709BF9E}" type="pres">
      <dgm:prSet presAssocID="{E93C64ED-D2D2-46B1-A02C-A0A5493651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718285-1840-4077-B940-821CE8BE008E}" type="pres">
      <dgm:prSet presAssocID="{E93C64ED-D2D2-46B1-A02C-A0A54936518C}" presName="spaceRect" presStyleCnt="0"/>
      <dgm:spPr/>
    </dgm:pt>
    <dgm:pt modelId="{7932C31D-62E1-4777-BF6D-00C6B7345A66}" type="pres">
      <dgm:prSet presAssocID="{E93C64ED-D2D2-46B1-A02C-A0A5493651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8D9F14-DAAB-4171-AD62-32075EB59348}" type="presOf" srcId="{2AD2EC8A-4CB6-45F5-A29F-B5637F87AA9C}" destId="{A4528CCD-EE4F-4936-8A15-0B44DFC6A5C9}" srcOrd="0" destOrd="0" presId="urn:microsoft.com/office/officeart/2018/2/layout/IconLabelList"/>
    <dgm:cxn modelId="{D1B40324-4527-47BD-B14A-E10AA7E9D0FB}" srcId="{B73E7DB8-E8A5-4EF5-B865-BC4C8664B73C}" destId="{E93C64ED-D2D2-46B1-A02C-A0A54936518C}" srcOrd="4" destOrd="0" parTransId="{574BC6D9-6D5B-416A-AA0C-00BF38C196BE}" sibTransId="{B8B9D55B-388D-434C-9DA7-612374EF65AA}"/>
    <dgm:cxn modelId="{E747056A-D898-49C7-9FEF-EF8C7036CAE8}" srcId="{B73E7DB8-E8A5-4EF5-B865-BC4C8664B73C}" destId="{F6008CA9-DC46-49E3-8F15-4426CE019617}" srcOrd="0" destOrd="0" parTransId="{C8A843F2-C44F-4E02-892B-44D8ED4924EE}" sibTransId="{6330F248-4A24-4464-A15D-59083EEFF77C}"/>
    <dgm:cxn modelId="{0F182F59-4C25-40B1-9973-447B6AB7A68D}" srcId="{B73E7DB8-E8A5-4EF5-B865-BC4C8664B73C}" destId="{E6D95E1D-6DAB-48DC-A322-8E64E894EDDE}" srcOrd="1" destOrd="0" parTransId="{2AF60C33-E2FC-49A5-86D6-B4DA930BA713}" sibTransId="{25D7F985-87E0-4FDB-AD58-D40241D15D2B}"/>
    <dgm:cxn modelId="{E5C4EA7C-60F0-4688-92B6-9F49E053EA8C}" type="presOf" srcId="{E6D95E1D-6DAB-48DC-A322-8E64E894EDDE}" destId="{17359383-8664-48AD-BEF1-FFEF377F074F}" srcOrd="0" destOrd="0" presId="urn:microsoft.com/office/officeart/2018/2/layout/IconLabelList"/>
    <dgm:cxn modelId="{4EDBDFBB-05E2-47C8-9D38-A4A2D8142CBB}" type="presOf" srcId="{778141BE-A70C-49B6-BEA1-F6643DEEB12B}" destId="{5A4B8D26-4726-47AA-94A5-F0F08E68AD76}" srcOrd="0" destOrd="0" presId="urn:microsoft.com/office/officeart/2018/2/layout/IconLabelList"/>
    <dgm:cxn modelId="{29C1A1D2-4C46-4944-A18B-A0A1F1FA524D}" srcId="{B73E7DB8-E8A5-4EF5-B865-BC4C8664B73C}" destId="{778141BE-A70C-49B6-BEA1-F6643DEEB12B}" srcOrd="3" destOrd="0" parTransId="{D6D255A8-8553-40C2-B139-629619BE0ACA}" sibTransId="{EA302704-917C-4B6E-8706-AD1E8B755584}"/>
    <dgm:cxn modelId="{B4CA61DC-C2EC-4604-85EE-999132B3E38D}" type="presOf" srcId="{B73E7DB8-E8A5-4EF5-B865-BC4C8664B73C}" destId="{508706D8-981F-4359-BC04-F2EBF2B3270E}" srcOrd="0" destOrd="0" presId="urn:microsoft.com/office/officeart/2018/2/layout/IconLabelList"/>
    <dgm:cxn modelId="{9A826CE4-253E-4289-8353-9028DA878778}" type="presOf" srcId="{F6008CA9-DC46-49E3-8F15-4426CE019617}" destId="{5E3306A1-4F96-4AEE-A186-5C0D1570DB64}" srcOrd="0" destOrd="0" presId="urn:microsoft.com/office/officeart/2018/2/layout/IconLabelList"/>
    <dgm:cxn modelId="{59935CF2-E4FC-43A6-A420-DB5F2285414C}" type="presOf" srcId="{E93C64ED-D2D2-46B1-A02C-A0A54936518C}" destId="{7932C31D-62E1-4777-BF6D-00C6B7345A66}" srcOrd="0" destOrd="0" presId="urn:microsoft.com/office/officeart/2018/2/layout/IconLabelList"/>
    <dgm:cxn modelId="{981D91FF-1FB9-4762-895D-8F23FBCD91B1}" srcId="{B73E7DB8-E8A5-4EF5-B865-BC4C8664B73C}" destId="{2AD2EC8A-4CB6-45F5-A29F-B5637F87AA9C}" srcOrd="2" destOrd="0" parTransId="{B9D2C7DE-22AA-417B-9FE2-119813E54028}" sibTransId="{9B7502A9-87FA-4F9C-8A55-99E53586E969}"/>
    <dgm:cxn modelId="{FBEFD9D7-33CC-4023-8026-5589DE58E5CF}" type="presParOf" srcId="{508706D8-981F-4359-BC04-F2EBF2B3270E}" destId="{5C7225EC-B957-4313-B3D5-3E5AC487E147}" srcOrd="0" destOrd="0" presId="urn:microsoft.com/office/officeart/2018/2/layout/IconLabelList"/>
    <dgm:cxn modelId="{DEDD8775-2EDB-43BD-B864-81142F15C037}" type="presParOf" srcId="{5C7225EC-B957-4313-B3D5-3E5AC487E147}" destId="{7C26B0EC-2654-47CB-A6B0-33EB4C987AD3}" srcOrd="0" destOrd="0" presId="urn:microsoft.com/office/officeart/2018/2/layout/IconLabelList"/>
    <dgm:cxn modelId="{2E8FC78F-6D14-4F6E-ADEA-54E6CD3097E8}" type="presParOf" srcId="{5C7225EC-B957-4313-B3D5-3E5AC487E147}" destId="{48CED988-D190-4A23-9355-ECBFB78F3766}" srcOrd="1" destOrd="0" presId="urn:microsoft.com/office/officeart/2018/2/layout/IconLabelList"/>
    <dgm:cxn modelId="{6A832B6C-469D-41B5-909A-D3ACC598A139}" type="presParOf" srcId="{5C7225EC-B957-4313-B3D5-3E5AC487E147}" destId="{5E3306A1-4F96-4AEE-A186-5C0D1570DB64}" srcOrd="2" destOrd="0" presId="urn:microsoft.com/office/officeart/2018/2/layout/IconLabelList"/>
    <dgm:cxn modelId="{9C488D56-F033-49DC-879D-D024E47C5D7D}" type="presParOf" srcId="{508706D8-981F-4359-BC04-F2EBF2B3270E}" destId="{B36BFDC8-C2BA-48E9-960F-65F6AE2966C3}" srcOrd="1" destOrd="0" presId="urn:microsoft.com/office/officeart/2018/2/layout/IconLabelList"/>
    <dgm:cxn modelId="{EC85F7BB-EFEA-4E33-BB47-E08499CB0E34}" type="presParOf" srcId="{508706D8-981F-4359-BC04-F2EBF2B3270E}" destId="{2EB9AB83-887E-42D0-9956-7651AE2A0BFC}" srcOrd="2" destOrd="0" presId="urn:microsoft.com/office/officeart/2018/2/layout/IconLabelList"/>
    <dgm:cxn modelId="{2B52CA82-0BF8-4739-9E15-BEF4057041B5}" type="presParOf" srcId="{2EB9AB83-887E-42D0-9956-7651AE2A0BFC}" destId="{D45FC766-80BE-4DF7-A75B-FA3A9CF8F239}" srcOrd="0" destOrd="0" presId="urn:microsoft.com/office/officeart/2018/2/layout/IconLabelList"/>
    <dgm:cxn modelId="{8C0837B4-67B8-435E-A599-A88305B5897A}" type="presParOf" srcId="{2EB9AB83-887E-42D0-9956-7651AE2A0BFC}" destId="{6760EB6E-211B-499A-8940-C88AA40D3110}" srcOrd="1" destOrd="0" presId="urn:microsoft.com/office/officeart/2018/2/layout/IconLabelList"/>
    <dgm:cxn modelId="{752A92C4-507B-46AA-8E12-6C184CA283D6}" type="presParOf" srcId="{2EB9AB83-887E-42D0-9956-7651AE2A0BFC}" destId="{17359383-8664-48AD-BEF1-FFEF377F074F}" srcOrd="2" destOrd="0" presId="urn:microsoft.com/office/officeart/2018/2/layout/IconLabelList"/>
    <dgm:cxn modelId="{18E64810-9F66-40DF-AA41-507FB03BAD7A}" type="presParOf" srcId="{508706D8-981F-4359-BC04-F2EBF2B3270E}" destId="{DC854BCE-AD27-4D2B-B84F-49940A63FD46}" srcOrd="3" destOrd="0" presId="urn:microsoft.com/office/officeart/2018/2/layout/IconLabelList"/>
    <dgm:cxn modelId="{584E2713-ECA8-4A4A-9A9E-9E829FA72437}" type="presParOf" srcId="{508706D8-981F-4359-BC04-F2EBF2B3270E}" destId="{14DA0E81-6602-4398-A9B9-2347257B55C5}" srcOrd="4" destOrd="0" presId="urn:microsoft.com/office/officeart/2018/2/layout/IconLabelList"/>
    <dgm:cxn modelId="{E7DD8668-2C63-4269-836F-33032B0A5741}" type="presParOf" srcId="{14DA0E81-6602-4398-A9B9-2347257B55C5}" destId="{EFD9CF53-BC83-406F-BBE0-E33BEC25F20E}" srcOrd="0" destOrd="0" presId="urn:microsoft.com/office/officeart/2018/2/layout/IconLabelList"/>
    <dgm:cxn modelId="{F5BF46D2-3B3C-440F-95CC-6F6305971E22}" type="presParOf" srcId="{14DA0E81-6602-4398-A9B9-2347257B55C5}" destId="{8D2786E8-2AC7-4D83-9B11-F6D38DE11B64}" srcOrd="1" destOrd="0" presId="urn:microsoft.com/office/officeart/2018/2/layout/IconLabelList"/>
    <dgm:cxn modelId="{91C1D0D7-67B1-47BE-A0AE-AC9716B7B0C6}" type="presParOf" srcId="{14DA0E81-6602-4398-A9B9-2347257B55C5}" destId="{A4528CCD-EE4F-4936-8A15-0B44DFC6A5C9}" srcOrd="2" destOrd="0" presId="urn:microsoft.com/office/officeart/2018/2/layout/IconLabelList"/>
    <dgm:cxn modelId="{526F8F81-6746-4A22-B62E-7C787562E924}" type="presParOf" srcId="{508706D8-981F-4359-BC04-F2EBF2B3270E}" destId="{5562FBCF-DC34-4179-B163-C91688D789E2}" srcOrd="5" destOrd="0" presId="urn:microsoft.com/office/officeart/2018/2/layout/IconLabelList"/>
    <dgm:cxn modelId="{DE52DEDD-D7A6-45E5-97EF-46B2D1FFD3F3}" type="presParOf" srcId="{508706D8-981F-4359-BC04-F2EBF2B3270E}" destId="{2686F074-64C1-409D-9913-37636CB0FDE7}" srcOrd="6" destOrd="0" presId="urn:microsoft.com/office/officeart/2018/2/layout/IconLabelList"/>
    <dgm:cxn modelId="{FE46740A-D56F-4758-9E07-4CBE7F8B0CB7}" type="presParOf" srcId="{2686F074-64C1-409D-9913-37636CB0FDE7}" destId="{E9A4FC56-618D-4665-B8BC-5238190F3A1A}" srcOrd="0" destOrd="0" presId="urn:microsoft.com/office/officeart/2018/2/layout/IconLabelList"/>
    <dgm:cxn modelId="{2D441E02-A0B9-4802-BD1D-9A99B03E5308}" type="presParOf" srcId="{2686F074-64C1-409D-9913-37636CB0FDE7}" destId="{F13442B1-BC80-4959-9C0F-FB14BC055069}" srcOrd="1" destOrd="0" presId="urn:microsoft.com/office/officeart/2018/2/layout/IconLabelList"/>
    <dgm:cxn modelId="{E1AAF1E7-BD1C-49EB-B3D1-9932F28EACEC}" type="presParOf" srcId="{2686F074-64C1-409D-9913-37636CB0FDE7}" destId="{5A4B8D26-4726-47AA-94A5-F0F08E68AD76}" srcOrd="2" destOrd="0" presId="urn:microsoft.com/office/officeart/2018/2/layout/IconLabelList"/>
    <dgm:cxn modelId="{13161039-E25E-4D27-90E4-9E6B43769DB6}" type="presParOf" srcId="{508706D8-981F-4359-BC04-F2EBF2B3270E}" destId="{86F0B5FD-4455-4CEB-A69B-B8CDA415E188}" srcOrd="7" destOrd="0" presId="urn:microsoft.com/office/officeart/2018/2/layout/IconLabelList"/>
    <dgm:cxn modelId="{84F76878-B6E4-4657-B0D7-89342294DC76}" type="presParOf" srcId="{508706D8-981F-4359-BC04-F2EBF2B3270E}" destId="{71C778C7-A221-4AF4-8526-DD36522CA5C8}" srcOrd="8" destOrd="0" presId="urn:microsoft.com/office/officeart/2018/2/layout/IconLabelList"/>
    <dgm:cxn modelId="{28E8B7B8-436D-4207-B613-0D4431D41212}" type="presParOf" srcId="{71C778C7-A221-4AF4-8526-DD36522CA5C8}" destId="{4F980722-8098-4A63-89CC-6BC84709BF9E}" srcOrd="0" destOrd="0" presId="urn:microsoft.com/office/officeart/2018/2/layout/IconLabelList"/>
    <dgm:cxn modelId="{CAC0B979-3AB8-4E30-A1FB-3B2959382B4A}" type="presParOf" srcId="{71C778C7-A221-4AF4-8526-DD36522CA5C8}" destId="{98718285-1840-4077-B940-821CE8BE008E}" srcOrd="1" destOrd="0" presId="urn:microsoft.com/office/officeart/2018/2/layout/IconLabelList"/>
    <dgm:cxn modelId="{72A75597-BA7B-4F20-A55E-CF708E3A39C2}" type="presParOf" srcId="{71C778C7-A221-4AF4-8526-DD36522CA5C8}" destId="{7932C31D-62E1-4777-BF6D-00C6B7345A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903F31-4CDA-4927-844A-1DCD411451B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CF75CD-39D6-42D9-BB9C-BC96CAF4FC41}">
      <dgm:prSet/>
      <dgm:spPr/>
      <dgm:t>
        <a:bodyPr/>
        <a:lstStyle/>
        <a:p>
          <a:r>
            <a:rPr lang="en-IN"/>
            <a:t>Clustering is the classification algorithm to categorize the groups according to the similarity.</a:t>
          </a:r>
          <a:endParaRPr lang="en-US"/>
        </a:p>
      </dgm:t>
    </dgm:pt>
    <dgm:pt modelId="{5962B452-CC4F-463C-ABD1-5C009FD4F5AE}" type="parTrans" cxnId="{D3D91D9E-5021-4B55-BF76-F329CDEE60D8}">
      <dgm:prSet/>
      <dgm:spPr/>
      <dgm:t>
        <a:bodyPr/>
        <a:lstStyle/>
        <a:p>
          <a:endParaRPr lang="en-US"/>
        </a:p>
      </dgm:t>
    </dgm:pt>
    <dgm:pt modelId="{BE46ABE6-FAFC-46F1-BE2E-F70910D54063}" type="sibTrans" cxnId="{D3D91D9E-5021-4B55-BF76-F329CDEE60D8}">
      <dgm:prSet/>
      <dgm:spPr/>
      <dgm:t>
        <a:bodyPr/>
        <a:lstStyle/>
        <a:p>
          <a:endParaRPr lang="en-US"/>
        </a:p>
      </dgm:t>
    </dgm:pt>
    <dgm:pt modelId="{3802C384-0997-4086-B411-EC63E9852F9C}">
      <dgm:prSet/>
      <dgm:spPr/>
      <dgm:t>
        <a:bodyPr/>
        <a:lstStyle/>
        <a:p>
          <a:r>
            <a:rPr lang="en-IN"/>
            <a:t>Hypothesis : if there are 1020 genres represented, would be each in the same cluster?</a:t>
          </a:r>
          <a:endParaRPr lang="en-US"/>
        </a:p>
      </dgm:t>
    </dgm:pt>
    <dgm:pt modelId="{1177EE83-7386-4839-BA70-7F8430DEBD55}" type="parTrans" cxnId="{4E14AF8E-BAA9-488A-AB1A-0A60D85A01D4}">
      <dgm:prSet/>
      <dgm:spPr/>
      <dgm:t>
        <a:bodyPr/>
        <a:lstStyle/>
        <a:p>
          <a:endParaRPr lang="en-US"/>
        </a:p>
      </dgm:t>
    </dgm:pt>
    <dgm:pt modelId="{002AF551-D3E0-44A6-8020-E2069863130F}" type="sibTrans" cxnId="{4E14AF8E-BAA9-488A-AB1A-0A60D85A01D4}">
      <dgm:prSet/>
      <dgm:spPr/>
      <dgm:t>
        <a:bodyPr/>
        <a:lstStyle/>
        <a:p>
          <a:endParaRPr lang="en-US"/>
        </a:p>
      </dgm:t>
    </dgm:pt>
    <dgm:pt modelId="{628F41E1-021D-4535-B55E-C48CECA20752}">
      <dgm:prSet/>
      <dgm:spPr/>
      <dgm:t>
        <a:bodyPr/>
        <a:lstStyle/>
        <a:p>
          <a:r>
            <a:rPr lang="en-IN" dirty="0"/>
            <a:t>Hence, here I use K means clustering technique which is most popular in clustering algo. This fetches the genre to some specified datapoint.</a:t>
          </a:r>
          <a:endParaRPr lang="en-US" dirty="0"/>
        </a:p>
      </dgm:t>
    </dgm:pt>
    <dgm:pt modelId="{3B0E524F-5117-43FD-A713-DBE3B12B2868}" type="parTrans" cxnId="{903517FE-C127-4665-B444-5CB22FBCAB78}">
      <dgm:prSet/>
      <dgm:spPr/>
      <dgm:t>
        <a:bodyPr/>
        <a:lstStyle/>
        <a:p>
          <a:endParaRPr lang="en-US"/>
        </a:p>
      </dgm:t>
    </dgm:pt>
    <dgm:pt modelId="{C7E52024-D8FB-4AFE-9BD5-28B8E120AC11}" type="sibTrans" cxnId="{903517FE-C127-4665-B444-5CB22FBCAB78}">
      <dgm:prSet/>
      <dgm:spPr/>
      <dgm:t>
        <a:bodyPr/>
        <a:lstStyle/>
        <a:p>
          <a:endParaRPr lang="en-US"/>
        </a:p>
      </dgm:t>
    </dgm:pt>
    <dgm:pt modelId="{F44B8159-3CAF-465E-B8ED-4669762D1F09}" type="pres">
      <dgm:prSet presAssocID="{9F903F31-4CDA-4927-844A-1DCD411451BF}" presName="root" presStyleCnt="0">
        <dgm:presLayoutVars>
          <dgm:dir/>
          <dgm:resizeHandles val="exact"/>
        </dgm:presLayoutVars>
      </dgm:prSet>
      <dgm:spPr/>
    </dgm:pt>
    <dgm:pt modelId="{1DCC960C-758C-40D3-A454-F9546D730137}" type="pres">
      <dgm:prSet presAssocID="{4CCF75CD-39D6-42D9-BB9C-BC96CAF4FC41}" presName="compNode" presStyleCnt="0"/>
      <dgm:spPr/>
    </dgm:pt>
    <dgm:pt modelId="{03B7EA7D-8C40-4BDF-BA90-1C3D2DB006D6}" type="pres">
      <dgm:prSet presAssocID="{4CCF75CD-39D6-42D9-BB9C-BC96CAF4FC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66639B8-5B01-4DFE-A494-2D9A88C24971}" type="pres">
      <dgm:prSet presAssocID="{4CCF75CD-39D6-42D9-BB9C-BC96CAF4FC41}" presName="spaceRect" presStyleCnt="0"/>
      <dgm:spPr/>
    </dgm:pt>
    <dgm:pt modelId="{21D08ED8-142B-4F97-979B-B7C7AECE88E6}" type="pres">
      <dgm:prSet presAssocID="{4CCF75CD-39D6-42D9-BB9C-BC96CAF4FC41}" presName="textRect" presStyleLbl="revTx" presStyleIdx="0" presStyleCnt="3">
        <dgm:presLayoutVars>
          <dgm:chMax val="1"/>
          <dgm:chPref val="1"/>
        </dgm:presLayoutVars>
      </dgm:prSet>
      <dgm:spPr/>
    </dgm:pt>
    <dgm:pt modelId="{DA0EF289-927A-4F10-8B6D-2B962269DE55}" type="pres">
      <dgm:prSet presAssocID="{BE46ABE6-FAFC-46F1-BE2E-F70910D54063}" presName="sibTrans" presStyleCnt="0"/>
      <dgm:spPr/>
    </dgm:pt>
    <dgm:pt modelId="{FBE6BD93-4AEE-4257-B2DC-0DA33F5F9D64}" type="pres">
      <dgm:prSet presAssocID="{3802C384-0997-4086-B411-EC63E9852F9C}" presName="compNode" presStyleCnt="0"/>
      <dgm:spPr/>
    </dgm:pt>
    <dgm:pt modelId="{0C5FBD86-60E6-4C4F-88F6-B1BC052D7529}" type="pres">
      <dgm:prSet presAssocID="{3802C384-0997-4086-B411-EC63E9852F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00CEC583-E012-49E9-8733-EB5F96C02757}" type="pres">
      <dgm:prSet presAssocID="{3802C384-0997-4086-B411-EC63E9852F9C}" presName="spaceRect" presStyleCnt="0"/>
      <dgm:spPr/>
    </dgm:pt>
    <dgm:pt modelId="{5A389FE0-B84D-47C6-9A18-CE718424A961}" type="pres">
      <dgm:prSet presAssocID="{3802C384-0997-4086-B411-EC63E9852F9C}" presName="textRect" presStyleLbl="revTx" presStyleIdx="1" presStyleCnt="3">
        <dgm:presLayoutVars>
          <dgm:chMax val="1"/>
          <dgm:chPref val="1"/>
        </dgm:presLayoutVars>
      </dgm:prSet>
      <dgm:spPr/>
    </dgm:pt>
    <dgm:pt modelId="{0B084854-7916-4843-9FC0-D6955BF1662A}" type="pres">
      <dgm:prSet presAssocID="{002AF551-D3E0-44A6-8020-E2069863130F}" presName="sibTrans" presStyleCnt="0"/>
      <dgm:spPr/>
    </dgm:pt>
    <dgm:pt modelId="{739F57F0-5D78-4357-BE10-ED4F98159937}" type="pres">
      <dgm:prSet presAssocID="{628F41E1-021D-4535-B55E-C48CECA20752}" presName="compNode" presStyleCnt="0"/>
      <dgm:spPr/>
    </dgm:pt>
    <dgm:pt modelId="{3BC31604-4772-4228-A89D-925EC6B7BA9B}" type="pres">
      <dgm:prSet presAssocID="{628F41E1-021D-4535-B55E-C48CECA207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FEC5FF2-9D1A-44B1-8E8B-478A5EBEFE78}" type="pres">
      <dgm:prSet presAssocID="{628F41E1-021D-4535-B55E-C48CECA20752}" presName="spaceRect" presStyleCnt="0"/>
      <dgm:spPr/>
    </dgm:pt>
    <dgm:pt modelId="{C739AE66-2F33-4BA1-860B-A0F2C498B538}" type="pres">
      <dgm:prSet presAssocID="{628F41E1-021D-4535-B55E-C48CECA207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E4E0B24-FFCF-4A84-8DBF-E1487F5DE3BC}" type="presOf" srcId="{9F903F31-4CDA-4927-844A-1DCD411451BF}" destId="{F44B8159-3CAF-465E-B8ED-4669762D1F09}" srcOrd="0" destOrd="0" presId="urn:microsoft.com/office/officeart/2018/2/layout/IconLabelList"/>
    <dgm:cxn modelId="{AB114771-D942-4AF0-AEE2-8E73047F8D2D}" type="presOf" srcId="{4CCF75CD-39D6-42D9-BB9C-BC96CAF4FC41}" destId="{21D08ED8-142B-4F97-979B-B7C7AECE88E6}" srcOrd="0" destOrd="0" presId="urn:microsoft.com/office/officeart/2018/2/layout/IconLabelList"/>
    <dgm:cxn modelId="{4E14AF8E-BAA9-488A-AB1A-0A60D85A01D4}" srcId="{9F903F31-4CDA-4927-844A-1DCD411451BF}" destId="{3802C384-0997-4086-B411-EC63E9852F9C}" srcOrd="1" destOrd="0" parTransId="{1177EE83-7386-4839-BA70-7F8430DEBD55}" sibTransId="{002AF551-D3E0-44A6-8020-E2069863130F}"/>
    <dgm:cxn modelId="{D3D91D9E-5021-4B55-BF76-F329CDEE60D8}" srcId="{9F903F31-4CDA-4927-844A-1DCD411451BF}" destId="{4CCF75CD-39D6-42D9-BB9C-BC96CAF4FC41}" srcOrd="0" destOrd="0" parTransId="{5962B452-CC4F-463C-ABD1-5C009FD4F5AE}" sibTransId="{BE46ABE6-FAFC-46F1-BE2E-F70910D54063}"/>
    <dgm:cxn modelId="{2EA71CA1-B365-4676-B103-33382A8679D9}" type="presOf" srcId="{628F41E1-021D-4535-B55E-C48CECA20752}" destId="{C739AE66-2F33-4BA1-860B-A0F2C498B538}" srcOrd="0" destOrd="0" presId="urn:microsoft.com/office/officeart/2018/2/layout/IconLabelList"/>
    <dgm:cxn modelId="{F8E569E1-FC7D-4B15-8DC1-D86F76A6111C}" type="presOf" srcId="{3802C384-0997-4086-B411-EC63E9852F9C}" destId="{5A389FE0-B84D-47C6-9A18-CE718424A961}" srcOrd="0" destOrd="0" presId="urn:microsoft.com/office/officeart/2018/2/layout/IconLabelList"/>
    <dgm:cxn modelId="{903517FE-C127-4665-B444-5CB22FBCAB78}" srcId="{9F903F31-4CDA-4927-844A-1DCD411451BF}" destId="{628F41E1-021D-4535-B55E-C48CECA20752}" srcOrd="2" destOrd="0" parTransId="{3B0E524F-5117-43FD-A713-DBE3B12B2868}" sibTransId="{C7E52024-D8FB-4AFE-9BD5-28B8E120AC11}"/>
    <dgm:cxn modelId="{C3FDDD47-1CA7-4491-BA84-372F83F9FF7E}" type="presParOf" srcId="{F44B8159-3CAF-465E-B8ED-4669762D1F09}" destId="{1DCC960C-758C-40D3-A454-F9546D730137}" srcOrd="0" destOrd="0" presId="urn:microsoft.com/office/officeart/2018/2/layout/IconLabelList"/>
    <dgm:cxn modelId="{66E76A48-4457-4EE9-A9DB-8F88ACF0AB84}" type="presParOf" srcId="{1DCC960C-758C-40D3-A454-F9546D730137}" destId="{03B7EA7D-8C40-4BDF-BA90-1C3D2DB006D6}" srcOrd="0" destOrd="0" presId="urn:microsoft.com/office/officeart/2018/2/layout/IconLabelList"/>
    <dgm:cxn modelId="{2F52D08E-5A30-430C-A362-82688272D83A}" type="presParOf" srcId="{1DCC960C-758C-40D3-A454-F9546D730137}" destId="{966639B8-5B01-4DFE-A494-2D9A88C24971}" srcOrd="1" destOrd="0" presId="urn:microsoft.com/office/officeart/2018/2/layout/IconLabelList"/>
    <dgm:cxn modelId="{13F928D8-500E-46BC-9261-745101099095}" type="presParOf" srcId="{1DCC960C-758C-40D3-A454-F9546D730137}" destId="{21D08ED8-142B-4F97-979B-B7C7AECE88E6}" srcOrd="2" destOrd="0" presId="urn:microsoft.com/office/officeart/2018/2/layout/IconLabelList"/>
    <dgm:cxn modelId="{FCED3EFC-933E-4AFC-B207-1E07DD0291E7}" type="presParOf" srcId="{F44B8159-3CAF-465E-B8ED-4669762D1F09}" destId="{DA0EF289-927A-4F10-8B6D-2B962269DE55}" srcOrd="1" destOrd="0" presId="urn:microsoft.com/office/officeart/2018/2/layout/IconLabelList"/>
    <dgm:cxn modelId="{99D33902-EDBA-4F8A-9526-786A6C4F134A}" type="presParOf" srcId="{F44B8159-3CAF-465E-B8ED-4669762D1F09}" destId="{FBE6BD93-4AEE-4257-B2DC-0DA33F5F9D64}" srcOrd="2" destOrd="0" presId="urn:microsoft.com/office/officeart/2018/2/layout/IconLabelList"/>
    <dgm:cxn modelId="{5B87F36E-2CE9-4BD9-96B1-F9E93A47C3CF}" type="presParOf" srcId="{FBE6BD93-4AEE-4257-B2DC-0DA33F5F9D64}" destId="{0C5FBD86-60E6-4C4F-88F6-B1BC052D7529}" srcOrd="0" destOrd="0" presId="urn:microsoft.com/office/officeart/2018/2/layout/IconLabelList"/>
    <dgm:cxn modelId="{F52C5A3C-E326-475E-A925-36F694F2F5A3}" type="presParOf" srcId="{FBE6BD93-4AEE-4257-B2DC-0DA33F5F9D64}" destId="{00CEC583-E012-49E9-8733-EB5F96C02757}" srcOrd="1" destOrd="0" presId="urn:microsoft.com/office/officeart/2018/2/layout/IconLabelList"/>
    <dgm:cxn modelId="{754F03A9-2BB2-40ED-AE8B-F71E540CFB7C}" type="presParOf" srcId="{FBE6BD93-4AEE-4257-B2DC-0DA33F5F9D64}" destId="{5A389FE0-B84D-47C6-9A18-CE718424A961}" srcOrd="2" destOrd="0" presId="urn:microsoft.com/office/officeart/2018/2/layout/IconLabelList"/>
    <dgm:cxn modelId="{0C406543-77A2-45BF-8736-B3E9EA8C5641}" type="presParOf" srcId="{F44B8159-3CAF-465E-B8ED-4669762D1F09}" destId="{0B084854-7916-4843-9FC0-D6955BF1662A}" srcOrd="3" destOrd="0" presId="urn:microsoft.com/office/officeart/2018/2/layout/IconLabelList"/>
    <dgm:cxn modelId="{97C4E7B3-0D3F-435E-ACD2-16DC5B10F5D7}" type="presParOf" srcId="{F44B8159-3CAF-465E-B8ED-4669762D1F09}" destId="{739F57F0-5D78-4357-BE10-ED4F98159937}" srcOrd="4" destOrd="0" presId="urn:microsoft.com/office/officeart/2018/2/layout/IconLabelList"/>
    <dgm:cxn modelId="{66A6B786-9A7E-4E50-ACAF-0E2C5D206E87}" type="presParOf" srcId="{739F57F0-5D78-4357-BE10-ED4F98159937}" destId="{3BC31604-4772-4228-A89D-925EC6B7BA9B}" srcOrd="0" destOrd="0" presId="urn:microsoft.com/office/officeart/2018/2/layout/IconLabelList"/>
    <dgm:cxn modelId="{B56722EB-4648-47BF-8933-5B0E06A9501C}" type="presParOf" srcId="{739F57F0-5D78-4357-BE10-ED4F98159937}" destId="{7FEC5FF2-9D1A-44B1-8E8B-478A5EBEFE78}" srcOrd="1" destOrd="0" presId="urn:microsoft.com/office/officeart/2018/2/layout/IconLabelList"/>
    <dgm:cxn modelId="{7B8592CE-29DC-4700-AC00-D654E4490747}" type="presParOf" srcId="{739F57F0-5D78-4357-BE10-ED4F98159937}" destId="{C739AE66-2F33-4BA1-860B-A0F2C498B5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5EC04-AA07-435B-A873-55008F6C433A}">
      <dsp:nvSpPr>
        <dsp:cNvPr id="0" name=""/>
        <dsp:cNvSpPr/>
      </dsp:nvSpPr>
      <dsp:spPr>
        <a:xfrm>
          <a:off x="0" y="0"/>
          <a:ext cx="4645299" cy="7477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Introduction</a:t>
          </a:r>
          <a:endParaRPr lang="en-US" sz="1700" kern="1200" dirty="0"/>
        </a:p>
      </dsp:txBody>
      <dsp:txXfrm>
        <a:off x="21902" y="21902"/>
        <a:ext cx="3750889" cy="703980"/>
      </dsp:txXfrm>
    </dsp:sp>
    <dsp:sp modelId="{A2198355-1402-42E5-84B3-6B1431E2C68A}">
      <dsp:nvSpPr>
        <dsp:cNvPr id="0" name=""/>
        <dsp:cNvSpPr/>
      </dsp:nvSpPr>
      <dsp:spPr>
        <a:xfrm>
          <a:off x="346889" y="851644"/>
          <a:ext cx="4645299" cy="7477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Deep Learning and NLP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Word embeddings</a:t>
          </a:r>
          <a:endParaRPr lang="en-US" sz="1700" kern="1200" dirty="0"/>
        </a:p>
      </dsp:txBody>
      <dsp:txXfrm>
        <a:off x="368791" y="873546"/>
        <a:ext cx="3768545" cy="703980"/>
      </dsp:txXfrm>
    </dsp:sp>
    <dsp:sp modelId="{7254D69F-3BD4-4E4F-8E53-8D49B54DD95A}">
      <dsp:nvSpPr>
        <dsp:cNvPr id="0" name=""/>
        <dsp:cNvSpPr/>
      </dsp:nvSpPr>
      <dsp:spPr>
        <a:xfrm>
          <a:off x="693778" y="1703288"/>
          <a:ext cx="4645299" cy="7477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Clustering Techniques</a:t>
          </a:r>
          <a:endParaRPr lang="en-US" sz="1700" kern="1200" dirty="0"/>
        </a:p>
      </dsp:txBody>
      <dsp:txXfrm>
        <a:off x="715680" y="1725190"/>
        <a:ext cx="3768545" cy="703980"/>
      </dsp:txXfrm>
    </dsp:sp>
    <dsp:sp modelId="{FA4D143A-3BBB-49CF-A983-473F5B994B9A}">
      <dsp:nvSpPr>
        <dsp:cNvPr id="0" name=""/>
        <dsp:cNvSpPr/>
      </dsp:nvSpPr>
      <dsp:spPr>
        <a:xfrm>
          <a:off x="1040667" y="2554932"/>
          <a:ext cx="4645299" cy="7477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Results and Discussion</a:t>
          </a:r>
          <a:endParaRPr lang="en-US" sz="1700" kern="1200"/>
        </a:p>
      </dsp:txBody>
      <dsp:txXfrm>
        <a:off x="1062569" y="2576834"/>
        <a:ext cx="3768545" cy="703980"/>
      </dsp:txXfrm>
    </dsp:sp>
    <dsp:sp modelId="{B1266BB3-21D1-4C58-A53F-F1E8A189B6DE}">
      <dsp:nvSpPr>
        <dsp:cNvPr id="0" name=""/>
        <dsp:cNvSpPr/>
      </dsp:nvSpPr>
      <dsp:spPr>
        <a:xfrm>
          <a:off x="1387556" y="3406576"/>
          <a:ext cx="4645299" cy="7477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Conclusion and Future Scope</a:t>
          </a:r>
          <a:endParaRPr lang="en-US" sz="1700" kern="1200" dirty="0"/>
        </a:p>
      </dsp:txBody>
      <dsp:txXfrm>
        <a:off x="1409458" y="3428478"/>
        <a:ext cx="3768545" cy="703980"/>
      </dsp:txXfrm>
    </dsp:sp>
    <dsp:sp modelId="{EF6A3BEF-B9CB-44BB-99E1-8E65624B269C}">
      <dsp:nvSpPr>
        <dsp:cNvPr id="0" name=""/>
        <dsp:cNvSpPr/>
      </dsp:nvSpPr>
      <dsp:spPr>
        <a:xfrm>
          <a:off x="4159238" y="546298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268602" y="546298"/>
        <a:ext cx="267333" cy="365760"/>
      </dsp:txXfrm>
    </dsp:sp>
    <dsp:sp modelId="{8CF004AE-BAE9-4D12-A47D-6BFFBE1734BF}">
      <dsp:nvSpPr>
        <dsp:cNvPr id="0" name=""/>
        <dsp:cNvSpPr/>
      </dsp:nvSpPr>
      <dsp:spPr>
        <a:xfrm>
          <a:off x="4506128" y="1397942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615492" y="1397942"/>
        <a:ext cx="267333" cy="365760"/>
      </dsp:txXfrm>
    </dsp:sp>
    <dsp:sp modelId="{C0802102-064E-4200-833B-E8777CE75C53}">
      <dsp:nvSpPr>
        <dsp:cNvPr id="0" name=""/>
        <dsp:cNvSpPr/>
      </dsp:nvSpPr>
      <dsp:spPr>
        <a:xfrm>
          <a:off x="4853017" y="2237123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962381" y="2237123"/>
        <a:ext cx="267333" cy="365760"/>
      </dsp:txXfrm>
    </dsp:sp>
    <dsp:sp modelId="{D9D069EF-19A9-4423-BADD-FEBE686C85A8}">
      <dsp:nvSpPr>
        <dsp:cNvPr id="0" name=""/>
        <dsp:cNvSpPr/>
      </dsp:nvSpPr>
      <dsp:spPr>
        <a:xfrm>
          <a:off x="5199906" y="3097076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09270" y="3097076"/>
        <a:ext cx="267333" cy="365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6B0EC-2654-47CB-A6B0-33EB4C987AD3}">
      <dsp:nvSpPr>
        <dsp:cNvPr id="0" name=""/>
        <dsp:cNvSpPr/>
      </dsp:nvSpPr>
      <dsp:spPr>
        <a:xfrm>
          <a:off x="622800" y="109024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306A1-4F96-4AEE-A186-5C0D1570DB64}">
      <dsp:nvSpPr>
        <dsp:cNvPr id="0" name=""/>
        <dsp:cNvSpPr/>
      </dsp:nvSpPr>
      <dsp:spPr>
        <a:xfrm>
          <a:off x="127800" y="2226089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Fortunately, Art is a strongly subjective matter. But humans are always trying to categorize everything. That's probably why we find Deep learning so appealing.</a:t>
          </a:r>
        </a:p>
      </dsp:txBody>
      <dsp:txXfrm>
        <a:off x="127800" y="2226089"/>
        <a:ext cx="1800000" cy="1035000"/>
      </dsp:txXfrm>
    </dsp:sp>
    <dsp:sp modelId="{D45FC766-80BE-4DF7-A75B-FA3A9CF8F239}">
      <dsp:nvSpPr>
        <dsp:cNvPr id="0" name=""/>
        <dsp:cNvSpPr/>
      </dsp:nvSpPr>
      <dsp:spPr>
        <a:xfrm>
          <a:off x="2737800" y="109024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59383-8664-48AD-BEF1-FFEF377F074F}">
      <dsp:nvSpPr>
        <dsp:cNvPr id="0" name=""/>
        <dsp:cNvSpPr/>
      </dsp:nvSpPr>
      <dsp:spPr>
        <a:xfrm>
          <a:off x="2242800" y="2226089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Research brings a measure of word diversity in a document, applied to song Genres, lyrics and Languages.</a:t>
          </a:r>
        </a:p>
      </dsp:txBody>
      <dsp:txXfrm>
        <a:off x="2242800" y="2226089"/>
        <a:ext cx="1800000" cy="1035000"/>
      </dsp:txXfrm>
    </dsp:sp>
    <dsp:sp modelId="{EFD9CF53-BC83-406F-BBE0-E33BEC25F20E}">
      <dsp:nvSpPr>
        <dsp:cNvPr id="0" name=""/>
        <dsp:cNvSpPr/>
      </dsp:nvSpPr>
      <dsp:spPr>
        <a:xfrm>
          <a:off x="4852800" y="109024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28CCD-EE4F-4936-8A15-0B44DFC6A5C9}">
      <dsp:nvSpPr>
        <dsp:cNvPr id="0" name=""/>
        <dsp:cNvSpPr/>
      </dsp:nvSpPr>
      <dsp:spPr>
        <a:xfrm>
          <a:off x="4357800" y="2226089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Clustering the embedding space of words to determine the diversity of songs based on Genres.</a:t>
          </a:r>
        </a:p>
      </dsp:txBody>
      <dsp:txXfrm>
        <a:off x="4357800" y="2226089"/>
        <a:ext cx="1800000" cy="1035000"/>
      </dsp:txXfrm>
    </dsp:sp>
    <dsp:sp modelId="{E9A4FC56-618D-4665-B8BC-5238190F3A1A}">
      <dsp:nvSpPr>
        <dsp:cNvPr id="0" name=""/>
        <dsp:cNvSpPr/>
      </dsp:nvSpPr>
      <dsp:spPr>
        <a:xfrm>
          <a:off x="6967800" y="109024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B8D26-4726-47AA-94A5-F0F08E68AD76}">
      <dsp:nvSpPr>
        <dsp:cNvPr id="0" name=""/>
        <dsp:cNvSpPr/>
      </dsp:nvSpPr>
      <dsp:spPr>
        <a:xfrm>
          <a:off x="6472800" y="2226089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apply NLP approaches for text categorization</a:t>
          </a:r>
        </a:p>
      </dsp:txBody>
      <dsp:txXfrm>
        <a:off x="6472800" y="2226089"/>
        <a:ext cx="1800000" cy="1035000"/>
      </dsp:txXfrm>
    </dsp:sp>
    <dsp:sp modelId="{4F980722-8098-4A63-89CC-6BC84709BF9E}">
      <dsp:nvSpPr>
        <dsp:cNvPr id="0" name=""/>
        <dsp:cNvSpPr/>
      </dsp:nvSpPr>
      <dsp:spPr>
        <a:xfrm>
          <a:off x="9082800" y="109024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C31D-62E1-4777-BF6D-00C6B7345A66}">
      <dsp:nvSpPr>
        <dsp:cNvPr id="0" name=""/>
        <dsp:cNvSpPr/>
      </dsp:nvSpPr>
      <dsp:spPr>
        <a:xfrm>
          <a:off x="8587800" y="2226089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Tokenizing the words </a:t>
          </a:r>
        </a:p>
      </dsp:txBody>
      <dsp:txXfrm>
        <a:off x="8587800" y="2226089"/>
        <a:ext cx="1800000" cy="103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7EA7D-8C40-4BDF-BA90-1C3D2DB006D6}">
      <dsp:nvSpPr>
        <dsp:cNvPr id="0" name=""/>
        <dsp:cNvSpPr/>
      </dsp:nvSpPr>
      <dsp:spPr>
        <a:xfrm>
          <a:off x="924401" y="488764"/>
          <a:ext cx="1446100" cy="14461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08ED8-142B-4F97-979B-B7C7AECE88E6}">
      <dsp:nvSpPr>
        <dsp:cNvPr id="0" name=""/>
        <dsp:cNvSpPr/>
      </dsp:nvSpPr>
      <dsp:spPr>
        <a:xfrm>
          <a:off x="40673" y="2317290"/>
          <a:ext cx="3213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Clustering is the classification algorithm to categorize the groups according to the similarity.</a:t>
          </a:r>
          <a:endParaRPr lang="en-US" sz="1300" kern="1200"/>
        </a:p>
      </dsp:txBody>
      <dsp:txXfrm>
        <a:off x="40673" y="2317290"/>
        <a:ext cx="3213556" cy="720000"/>
      </dsp:txXfrm>
    </dsp:sp>
    <dsp:sp modelId="{0C5FBD86-60E6-4C4F-88F6-B1BC052D7529}">
      <dsp:nvSpPr>
        <dsp:cNvPr id="0" name=""/>
        <dsp:cNvSpPr/>
      </dsp:nvSpPr>
      <dsp:spPr>
        <a:xfrm>
          <a:off x="4700330" y="488764"/>
          <a:ext cx="1446100" cy="1446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89FE0-B84D-47C6-9A18-CE718424A961}">
      <dsp:nvSpPr>
        <dsp:cNvPr id="0" name=""/>
        <dsp:cNvSpPr/>
      </dsp:nvSpPr>
      <dsp:spPr>
        <a:xfrm>
          <a:off x="3816602" y="2317290"/>
          <a:ext cx="3213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Hypothesis : if there are 1020 genres represented, would be each in the same cluster?</a:t>
          </a:r>
          <a:endParaRPr lang="en-US" sz="1300" kern="1200"/>
        </a:p>
      </dsp:txBody>
      <dsp:txXfrm>
        <a:off x="3816602" y="2317290"/>
        <a:ext cx="3213556" cy="720000"/>
      </dsp:txXfrm>
    </dsp:sp>
    <dsp:sp modelId="{3BC31604-4772-4228-A89D-925EC6B7BA9B}">
      <dsp:nvSpPr>
        <dsp:cNvPr id="0" name=""/>
        <dsp:cNvSpPr/>
      </dsp:nvSpPr>
      <dsp:spPr>
        <a:xfrm>
          <a:off x="8476259" y="488764"/>
          <a:ext cx="1446100" cy="14461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9AE66-2F33-4BA1-860B-A0F2C498B538}">
      <dsp:nvSpPr>
        <dsp:cNvPr id="0" name=""/>
        <dsp:cNvSpPr/>
      </dsp:nvSpPr>
      <dsp:spPr>
        <a:xfrm>
          <a:off x="7592531" y="2317290"/>
          <a:ext cx="3213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Hence, here I use K means clustering technique which is most popular in clustering algo. This fetches the genre to some specified datapoint.</a:t>
          </a:r>
          <a:endParaRPr lang="en-US" sz="1300" kern="1200" dirty="0"/>
        </a:p>
      </dsp:txBody>
      <dsp:txXfrm>
        <a:off x="7592531" y="2317290"/>
        <a:ext cx="321355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A4BB-2E56-5717-3637-B5192B7C6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A0E83-BF26-F7A5-7152-0A6F03A1D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E9F5-E465-AAA4-8059-34C287BB3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6552-72FD-F185-70D1-ED88177F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12AB-BF5C-0CAB-06B5-55E68702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8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388C-32E5-3059-61A8-8B557DED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40C57-5305-AA52-E00D-C0287C90C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2E680-8E03-F4BC-5698-D6FA177A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CFD61-AFFF-B3EE-FD86-0228C327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563C-42E2-5E0B-7FAB-040EAEEB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48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3F2B4-24DE-0073-A2E1-F62D57923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B74CD-A67E-C5E7-3E54-546B1B1A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8E094-8DB4-35FE-AE2D-CEC99FC9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4E82-CF98-1D09-61BF-8B59CBE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AA0F-F67D-6E9D-BEBE-131E4C97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4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F888-70CD-EC7E-1B99-2D13C5F1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8EEE-E37D-8AA4-30D9-BFFF73C0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9AFD-0A68-F03C-EBCF-71B85A4D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A801-980F-951F-9FD2-4232AED6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1F54A-213E-E8F6-BDD3-3E70141B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95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C2D9-DDE4-48BB-AC67-1216C7AF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C9DA7-024A-9596-A707-32440DBFC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7B457-FAE8-B0D3-B79A-C383CF05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6F41-73D6-2F6E-7A44-659FD18E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4704-6968-9642-0B46-47C98A79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17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6A45-97D6-15C6-C996-B47560E7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2871-DC30-08A3-A666-038A29225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2DDA5-ECBC-6E8D-4134-60B55128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91807-4DE2-FE3E-4267-89A8E11B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CC207-5C92-50EF-C348-93076BD6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1F1F9-56C9-CF38-C32F-7AE8CBB0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14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2991-9E2F-455A-424D-E26896D3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0C3FE-7509-C1FC-D852-0EBD10C6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F60E-4A8A-BCC5-BF04-04D5F58CF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FE23-C494-31EF-7946-3578D2362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22F0-554B-0D1C-5C64-5CE3B8439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D2C18-8272-A876-7E92-EE864206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2391E-C023-5CC2-FAD9-51502712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8F19F-0ECD-812F-ECCB-0F3A76FC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18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6479-A0FD-9580-CAE8-0427B7AB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F9EAD-FAFB-C2C9-E3F9-25FA40EC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E4785-BDF4-B895-FCCE-95C7523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E54C0-F434-C5E8-F322-69F4462E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53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C09AF-0FF8-0E3B-75BD-09099589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706F8-763A-0F86-029E-33159DAC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89DD-9854-8409-84B1-5564C6E6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0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A759-668C-538C-B5B3-21E73621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8CEF-D1EA-2A14-97B0-3F109E7F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75395-4245-9208-7953-3D992799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219E1-8F0F-D859-4789-931A2CA9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05C6C-7B66-C8FF-9C32-3A2F5BDB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DBE5F-9F9C-74B3-5CA9-C3F16AD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6F30-54C3-8261-4537-6DF888CB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02B5C-3229-EBF7-D114-E627E4AA0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AB684-A824-04F2-AC5F-9F982CFF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178AF-0931-844E-B0DA-51B27148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4EB56-A4AE-D8D2-D16F-3268802B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FBCC4-6F76-913A-1F46-72F61226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83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6EE59-8B57-E7FA-9325-BD539BA7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CB88-6D3F-CE8D-7616-3B33E8D29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C2A10-7C69-9FAF-45CC-42BF4B0C4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06C75-3385-4D1C-8289-E54C1678E1C0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12F6F-9115-5D58-D4CE-695F493A0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0068-9B39-6C84-7BBB-8AF5239FF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08CF4-3410-4706-BED0-FCD45811A7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64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38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5FA76-60D1-C489-42DE-E5A86E8C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Modelling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A579-DB00-C372-4347-B944C72FC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Distributed Bag of words (DBOW) is similar to Skip Gram variant of word2vec.</a:t>
            </a:r>
          </a:p>
          <a:p>
            <a:r>
              <a:rPr lang="en-IN" sz="2400">
                <a:solidFill>
                  <a:schemeClr val="bg1"/>
                </a:solidFill>
              </a:rPr>
              <a:t>It helps in guessing the context words from target words.</a:t>
            </a:r>
          </a:p>
          <a:p>
            <a:r>
              <a:rPr lang="en-IN" sz="2400">
                <a:solidFill>
                  <a:schemeClr val="bg1"/>
                </a:solidFill>
              </a:rPr>
              <a:t>While skip gram uses target words as input whereas dbow model includes paragraph ID as input.</a:t>
            </a:r>
          </a:p>
          <a:p>
            <a:r>
              <a:rPr lang="en-IN" sz="2400">
                <a:solidFill>
                  <a:schemeClr val="bg1"/>
                </a:solidFill>
              </a:rPr>
              <a:t>Here is why I am applying DBOW Model to categorize each sentences to token using sent_tokenize method.</a:t>
            </a:r>
          </a:p>
          <a:p>
            <a:endParaRPr lang="en-IN" sz="2400">
              <a:solidFill>
                <a:schemeClr val="bg1"/>
              </a:solidFill>
            </a:endParaRPr>
          </a:p>
          <a:p>
            <a:endParaRPr lang="en-IN" sz="2400">
              <a:solidFill>
                <a:schemeClr val="bg1"/>
              </a:solidFill>
            </a:endParaRPr>
          </a:p>
        </p:txBody>
      </p:sp>
      <p:grpSp>
        <p:nvGrpSpPr>
          <p:cNvPr id="69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483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6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8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60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045440-C3E1-E3C2-70BA-347551F2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en-IN" sz="4800"/>
              <a:t>Clustering Techniques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ECEFCA73-0622-70FB-7BEC-9FA4587A4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719389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376B6D-9596-00A2-3141-A0A5E5E388B9}"/>
              </a:ext>
            </a:extLst>
          </p:cNvPr>
          <p:cNvSpPr txBox="1"/>
          <p:nvPr/>
        </p:nvSpPr>
        <p:spPr>
          <a:xfrm>
            <a:off x="7026425" y="4300036"/>
            <a:ext cx="405193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Thesis work utilizes genre analysis in which data point are generated  by the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Elbow method is most used unsupervised learning method to know the size of the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we are computing with WCSS for each k value to find out the distance between each datapoint in clusters.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1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F3900-B786-9C2A-4944-17917287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Results 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F8CE9A7-4BF5-08BF-D8D9-AEC137B2C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74017"/>
            <a:ext cx="5455917" cy="3703239"/>
          </a:xfrm>
          <a:prstGeom prst="rect">
            <a:avLst/>
          </a:prstGeom>
        </p:spPr>
      </p:pic>
      <p:pic>
        <p:nvPicPr>
          <p:cNvPr id="8" name="Picture 7" descr="Chart, scatter chart">
            <a:extLst>
              <a:ext uri="{FF2B5EF4-FFF2-40B4-BE49-F238E27FC236}">
                <a16:creationId xmlns:a16="http://schemas.microsoft.com/office/drawing/2014/main" id="{6C2B5DB7-4354-549A-8C5D-2B4AB7EFC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" y="2574016"/>
            <a:ext cx="5353712" cy="35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7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F3900-B786-9C2A-4944-17917287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Results 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FE38629-5E9E-E7B1-005D-0C6BB9B30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6"/>
          <a:stretch/>
        </p:blipFill>
        <p:spPr>
          <a:xfrm>
            <a:off x="331567" y="2891150"/>
            <a:ext cx="5455917" cy="3068973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F792C1E-5D59-FCE8-114E-2C91007E3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/>
        </p:blipFill>
        <p:spPr>
          <a:xfrm>
            <a:off x="6445073" y="2891166"/>
            <a:ext cx="5455917" cy="30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5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scatter chart">
            <a:extLst>
              <a:ext uri="{FF2B5EF4-FFF2-40B4-BE49-F238E27FC236}">
                <a16:creationId xmlns:a16="http://schemas.microsoft.com/office/drawing/2014/main" id="{D15BA527-EA8C-43B3-9A0D-74943AA0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8" b="22411"/>
          <a:stretch/>
        </p:blipFill>
        <p:spPr>
          <a:xfrm>
            <a:off x="1287463" y="2981325"/>
            <a:ext cx="4997450" cy="2781300"/>
          </a:xfrm>
          <a:prstGeom prst="rect">
            <a:avLst/>
          </a:prstGeom>
        </p:spPr>
      </p:pic>
      <p:pic>
        <p:nvPicPr>
          <p:cNvPr id="5" name="Picture 4" descr="Scatter chart">
            <a:extLst>
              <a:ext uri="{FF2B5EF4-FFF2-40B4-BE49-F238E27FC236}">
                <a16:creationId xmlns:a16="http://schemas.microsoft.com/office/drawing/2014/main" id="{448FF367-80D7-BC1C-6E1F-4A707D5EE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b="22533"/>
          <a:stretch/>
        </p:blipFill>
        <p:spPr>
          <a:xfrm>
            <a:off x="6353175" y="2981325"/>
            <a:ext cx="4997450" cy="2781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11877-F7FC-EB9A-2FFB-C9CDC60A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9657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3900-B786-9C2A-4944-17917287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Results </a:t>
            </a:r>
          </a:p>
        </p:txBody>
      </p:sp>
      <p:sp>
        <p:nvSpPr>
          <p:cNvPr id="77" name="Rectangle 73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B922C66C-1AEB-169C-99F7-476B4DCA3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3" b="14680"/>
          <a:stretch/>
        </p:blipFill>
        <p:spPr>
          <a:xfrm>
            <a:off x="639366" y="968646"/>
            <a:ext cx="3483526" cy="19594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823B74E-3D11-5867-B7EE-207769DFC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0" b="22820"/>
          <a:stretch/>
        </p:blipFill>
        <p:spPr>
          <a:xfrm>
            <a:off x="5090338" y="1159682"/>
            <a:ext cx="2804299" cy="157741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E9DE2E0-1B89-FEA6-08FB-36C6DAE92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b="18870"/>
          <a:stretch/>
        </p:blipFill>
        <p:spPr>
          <a:xfrm>
            <a:off x="8830415" y="1167842"/>
            <a:ext cx="2775335" cy="156109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E54F02F-91D5-16E1-143A-CC2EF521A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65"/>
          <a:stretch/>
        </p:blipFill>
        <p:spPr>
          <a:xfrm>
            <a:off x="639366" y="3832485"/>
            <a:ext cx="3483526" cy="1959483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19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C2576-20F3-5495-35C1-E3BBE2FB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Conclusion and Future Scope	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BBED8D5-E8E0-E45E-8854-40C048990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IN" sz="2400" dirty="0">
                <a:solidFill>
                  <a:srgbClr val="FEFFFF"/>
                </a:solidFill>
              </a:rPr>
              <a:t>Music Recommendation engine : once the model understands what every user likes then it can build a set of similar users and recommend songs that similar users would prefer to listen .</a:t>
            </a:r>
          </a:p>
          <a:p>
            <a:endParaRPr lang="en-IN" sz="2400" dirty="0">
              <a:solidFill>
                <a:srgbClr val="FEFFFF"/>
              </a:solidFill>
            </a:endParaRPr>
          </a:p>
          <a:p>
            <a:r>
              <a:rPr lang="en-IN" sz="2400" dirty="0">
                <a:solidFill>
                  <a:srgbClr val="FEFFFF"/>
                </a:solidFill>
              </a:rPr>
              <a:t>Song Identifier : We can create an playlist in Spotify or other music platform that can Have Similar music based on Genres and languages. </a:t>
            </a:r>
          </a:p>
        </p:txBody>
      </p:sp>
    </p:spTree>
    <p:extLst>
      <p:ext uri="{BB962C8B-B14F-4D97-AF65-F5344CB8AC3E}">
        <p14:creationId xmlns:p14="http://schemas.microsoft.com/office/powerpoint/2010/main" val="331881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arm and cool waves in dark">
            <a:extLst>
              <a:ext uri="{FF2B5EF4-FFF2-40B4-BE49-F238E27FC236}">
                <a16:creationId xmlns:a16="http://schemas.microsoft.com/office/drawing/2014/main" id="{662486C6-3070-DB89-8F87-2499E54C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2145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DBC322-5CE7-586B-5C41-AF777676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26" y="3426542"/>
            <a:ext cx="7483294" cy="2411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7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</a:t>
            </a:r>
            <a:br>
              <a:rPr lang="en-US" sz="7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   You </a:t>
            </a:r>
            <a:b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</a:t>
            </a:r>
            <a:b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lose up image of hands applauding">
            <a:extLst>
              <a:ext uri="{FF2B5EF4-FFF2-40B4-BE49-F238E27FC236}">
                <a16:creationId xmlns:a16="http://schemas.microsoft.com/office/drawing/2014/main" id="{5DC2C3BF-8B83-0ADA-3326-5ADADEC6C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2" r="20980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36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D660E354-01D0-4D36-9100-7D4CEDE99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building, sky, outdoor&#10;&#10;Description automatically generated">
            <a:extLst>
              <a:ext uri="{FF2B5EF4-FFF2-40B4-BE49-F238E27FC236}">
                <a16:creationId xmlns:a16="http://schemas.microsoft.com/office/drawing/2014/main" id="{74434CC5-0106-4831-BBB7-3EFE8D295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10476"/>
          <a:stretch/>
        </p:blipFill>
        <p:spPr>
          <a:xfrm>
            <a:off x="1" y="10"/>
            <a:ext cx="7744393" cy="6857990"/>
          </a:xfrm>
          <a:custGeom>
            <a:avLst/>
            <a:gdLst/>
            <a:ahLst/>
            <a:cxnLst/>
            <a:rect l="l" t="t" r="r" b="b"/>
            <a:pathLst>
              <a:path w="7744393" h="6858000">
                <a:moveTo>
                  <a:pt x="0" y="0"/>
                </a:moveTo>
                <a:lnTo>
                  <a:pt x="7744393" y="0"/>
                </a:lnTo>
                <a:lnTo>
                  <a:pt x="7740387" y="3148"/>
                </a:lnTo>
                <a:cubicBezTo>
                  <a:pt x="6753686" y="817446"/>
                  <a:pt x="6124765" y="2049777"/>
                  <a:pt x="6124765" y="3429000"/>
                </a:cubicBezTo>
                <a:cubicBezTo>
                  <a:pt x="6124765" y="4808224"/>
                  <a:pt x="6753686" y="6040555"/>
                  <a:pt x="7740387" y="6854853"/>
                </a:cubicBezTo>
                <a:lnTo>
                  <a:pt x="77443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2096C50-E667-C152-2A28-D66028F5F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6444" y="887450"/>
            <a:ext cx="6963507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dirty="0">
                <a:solidFill>
                  <a:srgbClr val="C00000"/>
                </a:solidFill>
              </a:rPr>
              <a:t>Research Thesis Title 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Word Embeddings on Songs Metadata for Genre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4298-371D-3113-BB3B-566074A6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3032" y="5231542"/>
            <a:ext cx="4095514" cy="1441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Prepared by : </a:t>
            </a:r>
          </a:p>
          <a:p>
            <a:pPr algn="l"/>
            <a:r>
              <a:rPr lang="en-US" dirty="0"/>
              <a:t>Shripad Ambure (942364)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05F9929-5504-4C68-9AA2-E98BBA1F8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9590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CFDB257-0A97-DD6F-C3CC-6BDA77C6BC10}"/>
              </a:ext>
            </a:extLst>
          </p:cNvPr>
          <p:cNvSpPr txBox="1">
            <a:spLocks/>
          </p:cNvSpPr>
          <p:nvPr/>
        </p:nvSpPr>
        <p:spPr>
          <a:xfrm>
            <a:off x="-1" y="5231542"/>
            <a:ext cx="4073335" cy="148448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FFFF"/>
                </a:solidFill>
              </a:rPr>
              <a:t>Supervised By : </a:t>
            </a:r>
          </a:p>
          <a:p>
            <a:r>
              <a:rPr lang="en-IN" dirty="0">
                <a:solidFill>
                  <a:srgbClr val="FFFFFF"/>
                </a:solidFill>
              </a:rPr>
              <a:t>Prof. Paolo Ceravalo</a:t>
            </a:r>
          </a:p>
          <a:p>
            <a:r>
              <a:rPr lang="en-IN" dirty="0">
                <a:solidFill>
                  <a:srgbClr val="FFFFFF"/>
                </a:solidFill>
              </a:rPr>
              <a:t> Dr. Samira Maghool</a:t>
            </a:r>
          </a:p>
        </p:txBody>
      </p:sp>
    </p:spTree>
    <p:extLst>
      <p:ext uri="{BB962C8B-B14F-4D97-AF65-F5344CB8AC3E}">
        <p14:creationId xmlns:p14="http://schemas.microsoft.com/office/powerpoint/2010/main" val="50600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6C151-AF6E-F62B-4D64-CCF96420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>
            <a:normAutofit/>
          </a:bodyPr>
          <a:lstStyle/>
          <a:p>
            <a:r>
              <a:rPr lang="en-IN"/>
              <a:t>Contents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732832A-EE0B-6050-8074-DC044B83C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997746"/>
              </p:ext>
            </p:extLst>
          </p:nvPr>
        </p:nvGraphicFramePr>
        <p:xfrm>
          <a:off x="804672" y="2022601"/>
          <a:ext cx="603285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8464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DCCD8FD-51C5-159D-3C20-F5D7D3B25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8" r="13808" b="129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8B663-42C4-5B47-5075-063EB923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7929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Introduction	</a:t>
            </a:r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64C3ED9-9532-10F3-0841-6DCE54C4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7535121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Music genre classification and grouping has become an increasingly important topic in recent years.</a:t>
            </a:r>
          </a:p>
          <a:p>
            <a:r>
              <a:rPr lang="en-US" sz="1400" dirty="0"/>
              <a:t>This Motivated me to push for Research into Relevant algorithms and work with genres of the Spotify songs data.</a:t>
            </a:r>
          </a:p>
          <a:p>
            <a:r>
              <a:rPr lang="en-US" sz="1400" dirty="0"/>
              <a:t>The Naive Bayes or k-Nearest Neighbors algorithms have often been used in the most effective algorithms.</a:t>
            </a:r>
          </a:p>
          <a:p>
            <a:r>
              <a:rPr lang="en-US" sz="1400" dirty="0"/>
              <a:t>But in my Research, I have been using  clustering For analyzing the results on genre classification using RNN.</a:t>
            </a:r>
          </a:p>
          <a:p>
            <a:r>
              <a:rPr lang="en-US" sz="1400" dirty="0"/>
              <a:t> </a:t>
            </a:r>
            <a:r>
              <a:rPr lang="en-US" sz="1400" b="0" i="0" dirty="0">
                <a:effectLst/>
              </a:rPr>
              <a:t>The purpose of this thesis is to study the usage of unsupervised clustering algorithms such as K-Means and to determine their utility in contrast to or in conjunction with existing approaches.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428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3DAA118-F028-4346-89D6-6DEB5B40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252B-48F1-8949-FD3E-A1F7EFE8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349240" cy="2267855"/>
          </a:xfrm>
        </p:spPr>
        <p:txBody>
          <a:bodyPr anchor="t">
            <a:normAutofit/>
          </a:bodyPr>
          <a:lstStyle/>
          <a:p>
            <a:r>
              <a:rPr lang="en-IN" sz="5000"/>
              <a:t>Spotify 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B3325E7-6B21-FB16-95A5-B355DE4EC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133724"/>
            <a:ext cx="5349240" cy="3049396"/>
          </a:xfrm>
        </p:spPr>
        <p:txBody>
          <a:bodyPr>
            <a:normAutofit/>
          </a:bodyPr>
          <a:lstStyle/>
          <a:p>
            <a:r>
              <a:rPr lang="en-US" sz="1700"/>
              <a:t>More than 18000 Spotify songs are included in this dataset.</a:t>
            </a:r>
          </a:p>
          <a:p>
            <a:r>
              <a:rPr lang="en-US" sz="1700"/>
              <a:t>Together with information on the artist, album, audio features, lyrics, the language of the lyrics, genres, and subgenres.</a:t>
            </a:r>
          </a:p>
          <a:p>
            <a:r>
              <a:rPr lang="en-IN" sz="1700"/>
              <a:t>The size of Dataset is 44.1mb.</a:t>
            </a:r>
          </a:p>
          <a:p>
            <a:r>
              <a:rPr lang="en-IN" sz="1700"/>
              <a:t>The original Dataset was used in the 3</a:t>
            </a:r>
            <a:r>
              <a:rPr lang="en-IN" sz="1700" baseline="30000"/>
              <a:t>rd</a:t>
            </a:r>
            <a:r>
              <a:rPr lang="en-IN" sz="1700"/>
              <a:t> week of the Tidy Tuesday Project(Podcast community).</a:t>
            </a:r>
          </a:p>
          <a:p>
            <a:r>
              <a:rPr lang="en-IN" sz="1700"/>
              <a:t>Its open-Source dataset on Kaggle for research-oriented work.</a:t>
            </a:r>
          </a:p>
          <a:p>
            <a:endParaRPr lang="en-IN" sz="1700"/>
          </a:p>
        </p:txBody>
      </p:sp>
      <p:sp>
        <p:nvSpPr>
          <p:cNvPr id="71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35427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AAFC434-E3BE-28E0-1FEC-956DD5D6B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11759" b="2"/>
          <a:stretch/>
        </p:blipFill>
        <p:spPr>
          <a:xfrm>
            <a:off x="6932702" y="914399"/>
            <a:ext cx="5072883" cy="5072883"/>
          </a:xfrm>
          <a:prstGeom prst="rect">
            <a:avLst/>
          </a:prstGeom>
        </p:spPr>
      </p:pic>
      <p:sp>
        <p:nvSpPr>
          <p:cNvPr id="73" name="Graphic 14">
            <a:extLst>
              <a:ext uri="{FF2B5EF4-FFF2-40B4-BE49-F238E27FC236}">
                <a16:creationId xmlns:a16="http://schemas.microsoft.com/office/drawing/2014/main" id="{3FC17EEC-4CD0-4DC1-B288-2DCB95E83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6680579" y="6857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4">
            <a:extLst>
              <a:ext uri="{FF2B5EF4-FFF2-40B4-BE49-F238E27FC236}">
                <a16:creationId xmlns:a16="http://schemas.microsoft.com/office/drawing/2014/main" id="{13678FF0-B18B-4AE8-A7B2-C1E03512B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35427" y="68580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4">
            <a:extLst>
              <a:ext uri="{FF2B5EF4-FFF2-40B4-BE49-F238E27FC236}">
                <a16:creationId xmlns:a16="http://schemas.microsoft.com/office/drawing/2014/main" id="{8831280F-12B7-4928-99BD-E956FDC1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680579" y="3436498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35427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7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4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EC419460-0668-E5EA-9D42-E4155E886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" b="149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C8D48-A2E2-49CD-FA9E-7000740B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Our Thesis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BD1B-E0E6-50C7-6721-E84902580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>
              <a:solidFill>
                <a:schemeClr val="bg1"/>
              </a:solidFill>
            </a:endParaRPr>
          </a:p>
          <a:p>
            <a:r>
              <a:rPr lang="en-IN" sz="2000">
                <a:solidFill>
                  <a:schemeClr val="bg1"/>
                </a:solidFill>
              </a:rPr>
              <a:t>Combining Genres, Lyrics and Languages</a:t>
            </a:r>
          </a:p>
          <a:p>
            <a:r>
              <a:rPr lang="en-IN" sz="2000">
                <a:solidFill>
                  <a:schemeClr val="bg1"/>
                </a:solidFill>
              </a:rPr>
              <a:t>Performing vectors </a:t>
            </a:r>
          </a:p>
          <a:p>
            <a:r>
              <a:rPr lang="en-IN" sz="2000">
                <a:solidFill>
                  <a:schemeClr val="bg1"/>
                </a:solidFill>
              </a:rPr>
              <a:t>NLP Tasks to Analyse vectors</a:t>
            </a:r>
          </a:p>
          <a:p>
            <a:r>
              <a:rPr lang="en-IN" sz="2000">
                <a:solidFill>
                  <a:schemeClr val="bg1"/>
                </a:solidFill>
              </a:rPr>
              <a:t>Cluster analysis</a:t>
            </a:r>
          </a:p>
          <a:p>
            <a:r>
              <a:rPr lang="en-IN" sz="2000">
                <a:solidFill>
                  <a:schemeClr val="bg1"/>
                </a:solidFill>
              </a:rPr>
              <a:t>Distance between Genres and sub genres</a:t>
            </a:r>
          </a:p>
          <a:p>
            <a:r>
              <a:rPr lang="en-IN" sz="2000">
                <a:solidFill>
                  <a:schemeClr val="bg1"/>
                </a:solidFill>
              </a:rPr>
              <a:t>Recommending Songs </a:t>
            </a:r>
          </a:p>
          <a:p>
            <a:pPr marL="0" indent="0">
              <a:buNone/>
            </a:pP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7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12482FC-2157-51AE-2AD7-28CBDDFD3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118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4A5E6-4002-3242-4590-7B157B72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NLP and Word Embeddings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5E5034-1222-1D1C-662C-BC86F6BA0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2275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018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814E5-3146-E15C-2E6C-505A38A6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IN" sz="7200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86F1B-607A-D3FE-3D06-016AA6984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2668588"/>
            <a:ext cx="8266113" cy="3101975"/>
          </a:xfrm>
        </p:spPr>
        <p:txBody>
          <a:bodyPr anchor="t">
            <a:normAutofit/>
          </a:bodyPr>
          <a:lstStyle/>
          <a:p>
            <a:r>
              <a:rPr lang="en-IN" sz="1300" dirty="0"/>
              <a:t>A technique to run WORDS Into NUMBERS (VECTORS)</a:t>
            </a:r>
          </a:p>
          <a:p>
            <a:endParaRPr lang="en-IN" sz="1300" dirty="0"/>
          </a:p>
          <a:p>
            <a:r>
              <a:rPr lang="en-IN" sz="1300" dirty="0"/>
              <a:t>Types of Word Embeddings : Frequency based :   1)count vector</a:t>
            </a:r>
          </a:p>
          <a:p>
            <a:pPr marL="0" indent="0">
              <a:buNone/>
            </a:pPr>
            <a:r>
              <a:rPr lang="en-IN" sz="1300" dirty="0"/>
              <a:t>			                     2)TF-IDF Vector</a:t>
            </a:r>
          </a:p>
          <a:p>
            <a:pPr marL="0" indent="0">
              <a:buNone/>
            </a:pPr>
            <a:r>
              <a:rPr lang="en-IN" sz="1300" dirty="0"/>
              <a:t>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sz="1300" dirty="0"/>
              <a:t>		         Prediction based :    1)BOW (Bag of words)</a:t>
            </a:r>
          </a:p>
          <a:p>
            <a:pPr marL="0" indent="0">
              <a:buNone/>
            </a:pPr>
            <a:r>
              <a:rPr lang="en-IN" sz="1300" dirty="0"/>
              <a:t>	              	                   	                     2)SKIP gram</a:t>
            </a:r>
          </a:p>
          <a:p>
            <a:pPr marL="0" indent="0">
              <a:buNone/>
            </a:pPr>
            <a:endParaRPr lang="en-IN" sz="1300" dirty="0"/>
          </a:p>
          <a:p>
            <a:pPr marL="0" indent="0">
              <a:buNone/>
            </a:pPr>
            <a:r>
              <a:rPr lang="en-IN" sz="1300" dirty="0"/>
              <a:t>But in our thesis work we are working with distributed bag of words (D-bow) model. Because according to  Google code archive it trains faster and able to capture the frequent songs more. </a:t>
            </a:r>
          </a:p>
          <a:p>
            <a:pPr marL="0" indent="0">
              <a:buNone/>
            </a:pP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314181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14E5-3146-E15C-2E6C-505A38A6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IN" sz="7200" dirty="0"/>
              <a:t>Word embeddings (document)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86F1B-607A-D3FE-3D06-016AA6984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3014276"/>
            <a:ext cx="8266113" cy="3101975"/>
          </a:xfrm>
        </p:spPr>
        <p:txBody>
          <a:bodyPr anchor="t">
            <a:normAutofit/>
          </a:bodyPr>
          <a:lstStyle/>
          <a:p>
            <a:r>
              <a:rPr lang="en-IN" sz="1300" dirty="0"/>
              <a:t>The goal of Word2Vec is to bring together in vector space the generated vectors of document that are similar in meaning.</a:t>
            </a:r>
          </a:p>
          <a:p>
            <a:r>
              <a:rPr lang="en-IN" sz="1300" dirty="0"/>
              <a:t>Without assistance of anyone Word2Vec can create remarkably accurate assumptions about words based on occurrences in data.</a:t>
            </a:r>
          </a:p>
          <a:p>
            <a:r>
              <a:rPr lang="en-IN" sz="1300" dirty="0"/>
              <a:t>Another way to think of document embedding is continuous calculation of word embeddings.</a:t>
            </a:r>
          </a:p>
          <a:p>
            <a:r>
              <a:rPr lang="en-IN" sz="1300" dirty="0"/>
              <a:t>In our work I am using   </a:t>
            </a:r>
            <a:r>
              <a:rPr lang="en-IN" sz="1300" dirty="0" err="1"/>
              <a:t>Gensim</a:t>
            </a:r>
            <a:r>
              <a:rPr lang="en-IN" sz="1300" dirty="0"/>
              <a:t> library to vectorize the words and tokenize them into vectors.</a:t>
            </a:r>
          </a:p>
          <a:p>
            <a:r>
              <a:rPr lang="en-IN" sz="1300" dirty="0"/>
              <a:t>So </a:t>
            </a:r>
            <a:r>
              <a:rPr lang="en-IN" sz="1300" dirty="0" err="1"/>
              <a:t>Gensim</a:t>
            </a:r>
            <a:r>
              <a:rPr lang="en-IN" sz="1300" dirty="0"/>
              <a:t> is text processing package and this library makes use of unsupervised learning methods and mostly used in NLP.</a:t>
            </a:r>
          </a:p>
        </p:txBody>
      </p:sp>
    </p:spTree>
    <p:extLst>
      <p:ext uri="{BB962C8B-B14F-4D97-AF65-F5344CB8AC3E}">
        <p14:creationId xmlns:p14="http://schemas.microsoft.com/office/powerpoint/2010/main" val="139077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787</Words>
  <Application>Microsoft Office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 Medium</vt:lpstr>
      <vt:lpstr>Office Theme</vt:lpstr>
      <vt:lpstr>PowerPoint Presentation</vt:lpstr>
      <vt:lpstr>Research Thesis Title   Word Embeddings on Songs Metadata for Genre Recommendation</vt:lpstr>
      <vt:lpstr>Contents</vt:lpstr>
      <vt:lpstr>Introduction </vt:lpstr>
      <vt:lpstr>Spotify Data</vt:lpstr>
      <vt:lpstr>Our Thesis approach</vt:lpstr>
      <vt:lpstr>NLP and Word Embeddings</vt:lpstr>
      <vt:lpstr>Word embeddings</vt:lpstr>
      <vt:lpstr>Word embeddings (document)</vt:lpstr>
      <vt:lpstr>Modelling</vt:lpstr>
      <vt:lpstr>Clustering Techniques</vt:lpstr>
      <vt:lpstr>Results </vt:lpstr>
      <vt:lpstr>Results </vt:lpstr>
      <vt:lpstr>Results</vt:lpstr>
      <vt:lpstr>Results </vt:lpstr>
      <vt:lpstr>Conclusion and Future Scope </vt:lpstr>
      <vt:lpstr>       Thank      You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Embeddings on Songs Metadata for Genre Recommendation</dc:title>
  <dc:creator>Shripad Ambure</dc:creator>
  <cp:lastModifiedBy>Shripad Ambure</cp:lastModifiedBy>
  <cp:revision>127</cp:revision>
  <dcterms:created xsi:type="dcterms:W3CDTF">2023-02-11T11:45:15Z</dcterms:created>
  <dcterms:modified xsi:type="dcterms:W3CDTF">2023-02-19T18:13:05Z</dcterms:modified>
</cp:coreProperties>
</file>